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4" r:id="rId2"/>
    <p:sldId id="272" r:id="rId3"/>
    <p:sldId id="273" r:id="rId4"/>
    <p:sldId id="268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6576-3E30-436F-8A98-D32C6B17E5F8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BD6B5-EF16-4F97-A6A7-D349104E5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BD6B5-EF16-4F97-A6A7-D349104E562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F0F215-A14D-47D9-B5CB-B8D66880607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099F56-A9D9-4147-A099-37BD90EE9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8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&#1044;&#1086;&#1082;&#1091;&#1084;&#1077;&#1085;&#1090;&#1099;\&#1055;&#1088;&#1077;&#1079;&#1077;&#1085;&#1090;&#1072;&#1094;&#1080;&#1103;%202018\Solnyshko_luchistoe_lyubit_skakat_-_s_oblachka_na_oblachko_pereletat_(iPleer.fm).mp3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6;&#1082;&#1091;&#1084;&#1077;&#1085;&#1090;&#1099;\&#1055;&#1088;&#1077;&#1079;&#1077;&#1085;&#1090;&#1072;&#1094;&#1080;&#1103;%202018\Muzyka_15_49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ильмы\кучг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Юные велосипедисты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:\Фильмы\6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38418"/>
            <a:ext cx="8229600" cy="463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Рыбак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Фильмы\8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41357"/>
            <a:ext cx="8229600" cy="462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Детский-оздоровительный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лагерь «Чайка»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   Праздничный          концерт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        Физическая     разминка</a:t>
            </a:r>
            <a:endParaRPr lang="ru-RU" dirty="0"/>
          </a:p>
        </p:txBody>
      </p:sp>
      <p:pic>
        <p:nvPicPr>
          <p:cNvPr id="9" name="Содержимое 8" descr="F:\сборы\сборы 2016\IMG_7819.JPG"/>
          <p:cNvPicPr>
            <a:picLocks noGrp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0034" y="2357430"/>
            <a:ext cx="2828916" cy="18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F:\сборы\сборы - 2015\DSCN3723.JPG"/>
          <p:cNvPicPr>
            <a:picLocks noGrp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715008" y="2357430"/>
            <a:ext cx="3043230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olnyshko_luchistoe_lyubit_skakat_-_s_oblachka_na_oblachko_pereletat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1" name="Рисунок 10" descr="D:\Фильмы\3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429132"/>
            <a:ext cx="278608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i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СПАСИБО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i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ЗА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i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РАЗМИНКУ!</a:t>
            </a:r>
            <a:endParaRPr lang="ru-RU" sz="9600" b="1" i="1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4307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Участник конкурса </a:t>
            </a:r>
            <a:b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«Учитель года-2018»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Рисунок 2" descr="F:\большой цвет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14819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4" descr="D:\Документы\sport (314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357826"/>
            <a:ext cx="13303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5" descr="C:\Users\Ogienko1\Desktop\DCIM\132___04\IMG_5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45801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uzyka_15_4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57818" y="1857364"/>
            <a:ext cx="37861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физической культуры  МБОУ Индустриальная СОШ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Огиенко Владимир Павлович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Наша малая Родина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2928958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:\Фильмы\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7"/>
            <a:ext cx="2928958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ильмы\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00" y="1357298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ильмы\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38" y="4143380"/>
            <a:ext cx="350046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ильмы\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643182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2"/>
                </a:solidFill>
              </a:rPr>
              <a:t>Дорога в школу</a:t>
            </a:r>
            <a:endParaRPr lang="ru-RU" sz="72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D:\Фильмы\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500570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:\Фильмы\буд.jpe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23574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ильмы\тап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214554"/>
            <a:ext cx="264320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ильмы\фотоап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5072074"/>
            <a:ext cx="23574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ильмы\свето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786190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ильмы\2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143116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30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МБОУ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Кашарская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СОШ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572428" cy="35671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:\Фильмы\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929066"/>
            <a:ext cx="407196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ильмы\рак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857364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ильмы\ракета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1500174"/>
            <a:ext cx="1400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ильмы\гусеница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643446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ильмы\гусь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5000636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ильмы\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1643050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ильмы\2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164305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ДЮСШ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:\Фильмы\3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500174"/>
            <a:ext cx="46434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ильмы\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0"/>
            <a:ext cx="157160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ильмы\насос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072074"/>
            <a:ext cx="11620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ильмы\скакалка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500174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ильмы\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1" y="342900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Мостик через речку Ольховая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D:\Фильмы\мост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786322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Ogienko1\AppData\Local\Microsoft\Windows\Temporary Internet Files\Content.Word\20180104_1322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4357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D:\Фильмы\28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421481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ильмы\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857364"/>
            <a:ext cx="35719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Водохранилище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:\Фильмы\2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28662" y="1600200"/>
            <a:ext cx="7429552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Мы ныряем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D:\Фильмы\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62865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:\Фильмы\пловец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929198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http://detsad-kitty.ru/uploads/posts/2014-10/1412876507_content-preobrazovanny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D:\Фильмы\обитатели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143116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466</TotalTime>
  <Words>47</Words>
  <Application>Microsoft Office PowerPoint</Application>
  <PresentationFormat>Экран (4:3)</PresentationFormat>
  <Paragraphs>19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Участник конкурса  «Учитель года-2018»</vt:lpstr>
      <vt:lpstr>Наша малая Родина</vt:lpstr>
      <vt:lpstr>Дорога в школу</vt:lpstr>
      <vt:lpstr>МБОУ Кашарская СОШ</vt:lpstr>
      <vt:lpstr>ДЮСШ</vt:lpstr>
      <vt:lpstr>Мостик через речку Ольховая</vt:lpstr>
      <vt:lpstr>Водохранилище</vt:lpstr>
      <vt:lpstr>Мы ныряем</vt:lpstr>
      <vt:lpstr>Юные велосипедисты</vt:lpstr>
      <vt:lpstr>Рыбак</vt:lpstr>
      <vt:lpstr>Детский-оздоровительный лагерь «Чайка»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Огиенко</dc:creator>
  <cp:lastModifiedBy>Огиенко</cp:lastModifiedBy>
  <cp:revision>47</cp:revision>
  <dcterms:created xsi:type="dcterms:W3CDTF">2018-01-02T09:22:48Z</dcterms:created>
  <dcterms:modified xsi:type="dcterms:W3CDTF">2018-02-12T17:59:42Z</dcterms:modified>
</cp:coreProperties>
</file>