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74" r:id="rId2"/>
    <p:sldId id="272" r:id="rId3"/>
    <p:sldId id="273" r:id="rId4"/>
    <p:sldId id="268" r:id="rId5"/>
    <p:sldId id="267" r:id="rId6"/>
    <p:sldId id="257" r:id="rId7"/>
    <p:sldId id="258" r:id="rId8"/>
    <p:sldId id="259" r:id="rId9"/>
    <p:sldId id="260" r:id="rId10"/>
    <p:sldId id="261" r:id="rId11"/>
    <p:sldId id="262" r:id="rId12"/>
    <p:sldId id="264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69" autoAdjust="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90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06576-3E30-436F-8A98-D32C6B17E5F8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BD6B5-EF16-4F97-A6A7-D349104E5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BD6B5-EF16-4F97-A6A7-D349104E562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BF0F215-A14D-47D9-B5CB-B8D66880607C}" type="datetimeFigureOut">
              <a:rPr lang="ru-RU" smtClean="0"/>
              <a:pPr/>
              <a:t>12.02.2018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099F56-A9D9-4147-A099-37BD90EE9E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8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slideLayout" Target="../slideLayouts/slideLayout5.xml"/><Relationship Id="rId1" Type="http://schemas.openxmlformats.org/officeDocument/2006/relationships/audio" Target="file:///D:\&#1044;&#1086;&#1082;&#1091;&#1084;&#1077;&#1085;&#1090;&#1099;\&#1055;&#1088;&#1077;&#1079;&#1077;&#1085;&#1090;&#1072;&#1094;&#1080;&#1103;%202018\Solnyshko_luchistoe_lyubit_skakat_-_s_oblachka_na_oblachko_pereletat_(iPleer.fm).mp3" TargetMode="Externa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D:\&#1044;&#1086;&#1082;&#1091;&#1084;&#1077;&#1085;&#1090;&#1099;\&#1055;&#1088;&#1077;&#1079;&#1077;&#1085;&#1090;&#1072;&#1094;&#1080;&#1103;%202018\Muzyka_15_49.mp3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gif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Фильмы\кучг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</a:rPr>
              <a:t>Юные велосипедисты</a:t>
            </a:r>
            <a:endParaRPr lang="ru-RU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D:\Фильмы\6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1638418"/>
            <a:ext cx="8229600" cy="4632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45000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</a:rPr>
              <a:t>Рыбак</a:t>
            </a:r>
            <a:endParaRPr lang="ru-RU" sz="7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D:\Фильмы\8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1641357"/>
            <a:ext cx="8229600" cy="462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5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Детский-оздоровительный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лагерь «Чайка»</a:t>
            </a:r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    Праздничный          концерт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         Физическая     разминка</a:t>
            </a:r>
            <a:endParaRPr lang="ru-RU" dirty="0"/>
          </a:p>
        </p:txBody>
      </p:sp>
      <p:pic>
        <p:nvPicPr>
          <p:cNvPr id="9" name="Содержимое 8" descr="F:\сборы\сборы 2016\IMG_7819.JPG"/>
          <p:cNvPicPr>
            <a:picLocks noGrp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00034" y="2357430"/>
            <a:ext cx="2828916" cy="1842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 descr="F:\сборы\сборы - 2015\DSCN3723.JPG"/>
          <p:cNvPicPr>
            <a:picLocks noGrp="1"/>
          </p:cNvPicPr>
          <p:nvPr>
            <p:ph sz="quarter" idx="4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5715008" y="2357430"/>
            <a:ext cx="3043230" cy="18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olnyshko_luchistoe_lyubit_skakat_-_s_oblachka_na_oblachko_pereletat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  <p:pic>
        <p:nvPicPr>
          <p:cNvPr id="11" name="Рисунок 10" descr="D:\Фильмы\3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4429132"/>
            <a:ext cx="2786082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20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29354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9600" b="1" i="1" dirty="0" smtClean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</a:rPr>
              <a:t>СПАСИБО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9600" b="1" i="1" dirty="0" smtClean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</a:rPr>
              <a:t>ЗА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9600" b="1" i="1" dirty="0" smtClean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</a:rPr>
              <a:t>РАЗМИНКУ!</a:t>
            </a:r>
            <a:endParaRPr lang="ru-RU" sz="9600" b="1" i="1" dirty="0">
              <a:ln>
                <a:solidFill>
                  <a:srgbClr val="0070C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30000"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64307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Участник конкурса </a:t>
            </a:r>
            <a:br>
              <a:rPr lang="ru-RU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«Учитель года-2018»</a:t>
            </a:r>
            <a:endParaRPr lang="ru-RU" sz="4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Рисунок 2" descr="F:\большой цветни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214819"/>
            <a:ext cx="400052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4" descr="D:\Документы\sport (314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5357826"/>
            <a:ext cx="1330325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5" descr="C:\Users\Ogienko1\Desktop\DCIM\132___04\IMG_52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857364"/>
            <a:ext cx="458013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Muzyka_15_4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357818" y="1857364"/>
            <a:ext cx="378618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физической культуры  МБОУ Индустриальная СОШ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Огиенко Владимир Павлович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3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1"/>
                </a:solidFill>
              </a:rPr>
              <a:t>Наша малая Родина</a:t>
            </a:r>
            <a:endParaRPr lang="ru-RU" sz="6000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2928958" cy="27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D:\Фильмы\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14817"/>
            <a:ext cx="2928958" cy="2643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Фильмы\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00" y="1357298"/>
            <a:ext cx="35719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Фильмы\2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38" y="4143380"/>
            <a:ext cx="3500462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Фильмы\2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2643182"/>
            <a:ext cx="235745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90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2"/>
                </a:solidFill>
              </a:rPr>
              <a:t>Дорога в школу</a:t>
            </a:r>
            <a:endParaRPr lang="ru-RU" sz="7200" dirty="0">
              <a:solidFill>
                <a:schemeClr val="bg2"/>
              </a:solidFill>
            </a:endParaRPr>
          </a:p>
        </p:txBody>
      </p:sp>
      <p:pic>
        <p:nvPicPr>
          <p:cNvPr id="4" name="Рисунок 3" descr="D:\Фильмы\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4500570"/>
            <a:ext cx="292895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D:\Фильмы\буд.jpe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928802"/>
            <a:ext cx="235745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Фильмы\тап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2214554"/>
            <a:ext cx="264320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Фильмы\фотоап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5072074"/>
            <a:ext cx="235745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Фильмы\свето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3786190"/>
            <a:ext cx="200026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Фильмы\2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2143116"/>
            <a:ext cx="292895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30000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21444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МБОУ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Кашарская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СОШ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071678"/>
            <a:ext cx="7572428" cy="35671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D:\Фильмы\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3929066"/>
            <a:ext cx="407196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Фильмы\рак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857364"/>
            <a:ext cx="142876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Фильмы\ракета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44" y="1500174"/>
            <a:ext cx="14001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Фильмы\гусеница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4643446"/>
            <a:ext cx="200026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Фильмы\гусь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58082" y="5000636"/>
            <a:ext cx="150019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Фильмы\2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628" y="1643050"/>
            <a:ext cx="235745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Фильмы\2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08" y="1643050"/>
            <a:ext cx="264320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80000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002060"/>
                </a:solidFill>
              </a:rPr>
              <a:t>ДЮСШ</a:t>
            </a:r>
            <a:endParaRPr lang="ru-RU" sz="7200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D:\Фильмы\3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0" y="1500174"/>
            <a:ext cx="464343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Фильмы\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0"/>
            <a:ext cx="1571604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Фильмы\насос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5072074"/>
            <a:ext cx="11620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Фильмы\скакалка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1500174"/>
            <a:ext cx="150019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Фильмы\2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1" y="3429001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90000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4">
                    <a:lumMod val="50000"/>
                  </a:schemeClr>
                </a:solidFill>
              </a:rPr>
              <a:t>Мостик через речку Ольховая</a:t>
            </a:r>
            <a:endParaRPr lang="ru-RU" sz="5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Рисунок 4" descr="D:\Фильмы\мостик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4786322"/>
            <a:ext cx="200026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Ogienko1\AppData\Local\Microsoft\Windows\Temporary Internet Files\Content.Word\20180104_1322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857364"/>
            <a:ext cx="435771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D:\Фильмы\28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071942"/>
            <a:ext cx="421481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Фильмы\2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1857364"/>
            <a:ext cx="35719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60000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</a:rPr>
              <a:t>Водохранилище</a:t>
            </a:r>
            <a:endParaRPr lang="ru-RU" sz="7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D:\Фильмы\2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928662" y="1600200"/>
            <a:ext cx="7429552" cy="475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60000"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</a:rPr>
              <a:t>Мы ныряем</a:t>
            </a:r>
            <a:endParaRPr lang="ru-RU" sz="7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 descr="D:\Фильмы\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643050"/>
            <a:ext cx="628654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D:\Фильмы\пловец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4929198"/>
            <a:ext cx="178595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AutoShape 2" descr="http://detsad-kitty.ru/uploads/posts/2014-10/1412876507_content-preobrazovannyj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D:\Фильмы\обитатели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2143116"/>
            <a:ext cx="214314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60000">
    <p:blind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466</TotalTime>
  <Words>47</Words>
  <Application>Microsoft Office PowerPoint</Application>
  <PresentationFormat>Экран (4:3)</PresentationFormat>
  <Paragraphs>19</Paragraphs>
  <Slides>13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Слайд 1</vt:lpstr>
      <vt:lpstr>Участник конкурса  «Учитель года-2018»</vt:lpstr>
      <vt:lpstr>Наша малая Родина</vt:lpstr>
      <vt:lpstr>Дорога в школу</vt:lpstr>
      <vt:lpstr>МБОУ Кашарская СОШ</vt:lpstr>
      <vt:lpstr>ДЮСШ</vt:lpstr>
      <vt:lpstr>Мостик через речку Ольховая</vt:lpstr>
      <vt:lpstr>Водохранилище</vt:lpstr>
      <vt:lpstr>Мы ныряем</vt:lpstr>
      <vt:lpstr>Юные велосипедисты</vt:lpstr>
      <vt:lpstr>Рыбак</vt:lpstr>
      <vt:lpstr>Детский-оздоровительный лагерь «Чайка»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Огиенко</dc:creator>
  <cp:lastModifiedBy>Огиенко</cp:lastModifiedBy>
  <cp:revision>47</cp:revision>
  <dcterms:created xsi:type="dcterms:W3CDTF">2018-01-02T09:22:48Z</dcterms:created>
  <dcterms:modified xsi:type="dcterms:W3CDTF">2018-02-12T17:59:42Z</dcterms:modified>
</cp:coreProperties>
</file>