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69" r:id="rId5"/>
    <p:sldId id="266" r:id="rId6"/>
    <p:sldId id="267" r:id="rId7"/>
    <p:sldId id="268" r:id="rId8"/>
    <p:sldId id="262" r:id="rId9"/>
    <p:sldId id="261" r:id="rId10"/>
    <p:sldId id="260" r:id="rId11"/>
    <p:sldId id="265" r:id="rId12"/>
    <p:sldId id="263" r:id="rId13"/>
    <p:sldId id="259" r:id="rId14"/>
    <p:sldId id="264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67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57166"/>
            <a:ext cx="7789776" cy="1470025"/>
          </a:xfrm>
        </p:spPr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57356" y="2112941"/>
            <a:ext cx="5429288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FF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93390-EB43-45EE-8F57-BE4AD01613E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57157-A18D-4EDB-B7B6-7D5ABFCD43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367368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93390-EB43-45EE-8F57-BE4AD01613E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57157-A18D-4EDB-B7B6-7D5ABFCD43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4610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93390-EB43-45EE-8F57-BE4AD01613E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57157-A18D-4EDB-B7B6-7D5ABFCD43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503228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CC3399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93390-EB43-45EE-8F57-BE4AD01613E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57157-A18D-4EDB-B7B6-7D5ABFCD43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19958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786047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28586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93390-EB43-45EE-8F57-BE4AD01613E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57157-A18D-4EDB-B7B6-7D5ABFCD43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078444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93390-EB43-45EE-8F57-BE4AD01613E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57157-A18D-4EDB-B7B6-7D5ABFCD43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484749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93390-EB43-45EE-8F57-BE4AD01613E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57157-A18D-4EDB-B7B6-7D5ABFCD43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721407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93390-EB43-45EE-8F57-BE4AD01613E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57157-A18D-4EDB-B7B6-7D5ABFCD43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386378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93390-EB43-45EE-8F57-BE4AD01613E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57157-A18D-4EDB-B7B6-7D5ABFCD43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88052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93390-EB43-45EE-8F57-BE4AD01613E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57157-A18D-4EDB-B7B6-7D5ABFCD43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91427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93390-EB43-45EE-8F57-BE4AD01613E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57157-A18D-4EDB-B7B6-7D5ABFCD43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898247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solidFill>
            <a:srgbClr val="FFFFFF">
              <a:alpha val="65098"/>
            </a:srgbClr>
          </a:solidFill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593390-EB43-45EE-8F57-BE4AD01613E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857157-A18D-4EDB-B7B6-7D5ABFCD43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34200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1916832"/>
            <a:ext cx="7789776" cy="147002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Предметная неделя естественно-математического цикла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63688" y="4365104"/>
            <a:ext cx="5429288" cy="1752600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tx1"/>
                </a:solidFill>
              </a:rPr>
              <a:t>Из опыта работы учителей- </a:t>
            </a:r>
            <a:r>
              <a:rPr lang="ru-RU" sz="2000" dirty="0" smtClean="0">
                <a:solidFill>
                  <a:schemeClr val="tx1"/>
                </a:solidFill>
              </a:rPr>
              <a:t>предметников</a:t>
            </a:r>
          </a:p>
          <a:p>
            <a:r>
              <a:rPr lang="ru-RU" sz="2000" dirty="0" smtClean="0">
                <a:solidFill>
                  <a:schemeClr val="tx1"/>
                </a:solidFill>
              </a:rPr>
              <a:t>Подготовила материал </a:t>
            </a:r>
            <a:endParaRPr lang="ru-RU" sz="2000" dirty="0" smtClean="0">
              <a:solidFill>
                <a:schemeClr val="tx1"/>
              </a:solidFill>
            </a:endParaRPr>
          </a:p>
          <a:p>
            <a:r>
              <a:rPr lang="ru-RU" sz="2000" dirty="0" smtClean="0">
                <a:solidFill>
                  <a:schemeClr val="tx1"/>
                </a:solidFill>
              </a:rPr>
              <a:t>Ковалева </a:t>
            </a:r>
            <a:r>
              <a:rPr lang="ru-RU" sz="2000" dirty="0" smtClean="0">
                <a:solidFill>
                  <a:schemeClr val="tx1"/>
                </a:solidFill>
              </a:rPr>
              <a:t>И.Н</a:t>
            </a:r>
            <a:r>
              <a:rPr lang="ru-RU" sz="2000" dirty="0" smtClean="0">
                <a:solidFill>
                  <a:schemeClr val="tx1"/>
                </a:solidFill>
              </a:rPr>
              <a:t>., учитель математики</a:t>
            </a:r>
            <a:endParaRPr lang="ru-RU" sz="2000" dirty="0" smtClean="0">
              <a:solidFill>
                <a:schemeClr val="tx1"/>
              </a:solidFill>
            </a:endParaRPr>
          </a:p>
          <a:p>
            <a:endParaRPr lang="ru-RU" sz="2000" dirty="0" smtClean="0">
              <a:solidFill>
                <a:schemeClr val="tx1"/>
              </a:solidFill>
            </a:endParaRP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069905" y="332656"/>
            <a:ext cx="459542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МБОУ индустриальная СОШ</a:t>
            </a:r>
            <a:endParaRPr lang="ru-RU" sz="2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17688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:\DCIM\100SSCAM\SDC1405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7189" b="12273"/>
          <a:stretch/>
        </p:blipFill>
        <p:spPr bwMode="auto">
          <a:xfrm>
            <a:off x="251520" y="2903660"/>
            <a:ext cx="6012161" cy="3937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I:\DCIM\100SSCAM\SDC1417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34473" y="26446"/>
            <a:ext cx="5016790" cy="3762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0" y="188640"/>
            <a:ext cx="4324837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Урок физики </a:t>
            </a:r>
          </a:p>
          <a:p>
            <a:pPr algn="ctr"/>
            <a:r>
              <a:rPr lang="ru-RU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8 класс по теме:</a:t>
            </a:r>
          </a:p>
          <a:p>
            <a:pPr algn="ctr"/>
            <a:r>
              <a:rPr lang="ru-RU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«Лампа накаливания»</a:t>
            </a:r>
            <a:endParaRPr lang="ru-RU" sz="3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04277" y="1907742"/>
            <a:ext cx="351628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Учитель  </a:t>
            </a:r>
            <a:r>
              <a:rPr lang="ru-RU" sz="2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Скосарева</a:t>
            </a: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</a:t>
            </a:r>
            <a:r>
              <a:rPr lang="ru-RU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М.В.</a:t>
            </a:r>
            <a:endParaRPr lang="ru-RU" sz="2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00153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учитель\Desktop\и ковалева\SDC13882.JPG"/>
          <p:cNvPicPr/>
          <p:nvPr/>
        </p:nvPicPr>
        <p:blipFill rotWithShape="1">
          <a:blip r:embed="rId2" cstate="print"/>
          <a:srcRect l="7421" t="4701" r="-3708" b="21171"/>
          <a:stretch/>
        </p:blipFill>
        <p:spPr bwMode="auto">
          <a:xfrm>
            <a:off x="4103440" y="3051278"/>
            <a:ext cx="5040560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23528" y="7159"/>
            <a:ext cx="82809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В рамках недели проводился «Круглый стол»  для учащихся  9-11  класса по 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теме «Роль </a:t>
            </a:r>
            <a:r>
              <a:rPr lang="ru-RU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нанотехнологий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в  современном мире»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6" name="Рисунок 5" descr="C:\Users\учитель\Desktop\и ковалева\SDC13884.JPG"/>
          <p:cNvPicPr/>
          <p:nvPr/>
        </p:nvPicPr>
        <p:blipFill rotWithShape="1">
          <a:blip r:embed="rId3" cstate="print"/>
          <a:srcRect l="20852" t="22779" r="11816" b="13212"/>
          <a:stretch/>
        </p:blipFill>
        <p:spPr bwMode="auto">
          <a:xfrm>
            <a:off x="-108718" y="1268760"/>
            <a:ext cx="4554811" cy="436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208652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Users\учитель\Desktop\неделя\SDC1396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95528" y="2850398"/>
            <a:ext cx="4248472" cy="3615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Users\учитель\Desktop\неделя\SDC1395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36" y="84650"/>
            <a:ext cx="5933716" cy="52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899594" y="0"/>
            <a:ext cx="79918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Конкурс для 8- 11 классов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27878" y="5972825"/>
            <a:ext cx="8342540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«Мисс математика - 2015»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17217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USER\Desktop\неделя\IMG_20140403_13411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323" t="22373" r="37458" b="24972"/>
          <a:stretch/>
        </p:blipFill>
        <p:spPr bwMode="auto">
          <a:xfrm>
            <a:off x="179512" y="100738"/>
            <a:ext cx="5112568" cy="4984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USER\Desktop\неделя\IMG_20140403_10271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437" r="11413" b="9152"/>
          <a:stretch/>
        </p:blipFill>
        <p:spPr bwMode="auto">
          <a:xfrm>
            <a:off x="4788024" y="100738"/>
            <a:ext cx="4122549" cy="6230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53507" y="5093360"/>
            <a:ext cx="6572505" cy="144655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Акция  «Домик для птиц»</a:t>
            </a:r>
          </a:p>
          <a:p>
            <a:pPr algn="ctr"/>
            <a:r>
              <a:rPr lang="ru-RU" sz="4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</a:t>
            </a:r>
            <a:r>
              <a:rPr lang="ru-RU" sz="4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читель: Огиенко Л.Е.</a:t>
            </a:r>
            <a:endParaRPr lang="ru-RU" sz="4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47401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044"/>
          <a:stretch/>
        </p:blipFill>
        <p:spPr bwMode="auto">
          <a:xfrm rot="5400000">
            <a:off x="2087575" y="974030"/>
            <a:ext cx="5429796" cy="43732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5288340"/>
            <a:ext cx="9144000" cy="15696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dirty="0"/>
              <a:t>На итоговой линейке отмечены активные участники мероприятий  недели среди учащихся  8-11 классов.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03343" y="0"/>
            <a:ext cx="84007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Подведение итогов недели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68747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900113" y="404813"/>
            <a:ext cx="4608512" cy="1752600"/>
          </a:xfrm>
        </p:spPr>
        <p:txBody>
          <a:bodyPr/>
          <a:lstStyle/>
          <a:p>
            <a:pPr algn="ctr" eaLnBrk="1" hangingPunct="1"/>
            <a:r>
              <a:rPr lang="ru-RU" altLang="ru-RU" smtClean="0"/>
              <a:t>Спасибо за</a:t>
            </a:r>
            <a:br>
              <a:rPr lang="ru-RU" altLang="ru-RU" smtClean="0"/>
            </a:br>
            <a:r>
              <a:rPr lang="ru-RU" altLang="ru-RU" smtClean="0"/>
              <a:t> внимание!</a:t>
            </a:r>
          </a:p>
        </p:txBody>
      </p:sp>
      <p:sp>
        <p:nvSpPr>
          <p:cNvPr id="3174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3132646" y="4509120"/>
            <a:ext cx="3817937" cy="1493837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ru-RU" altLang="ru-RU" dirty="0" smtClean="0">
                <a:solidFill>
                  <a:srgbClr val="FF0000"/>
                </a:solidFill>
              </a:rPr>
              <a:t>Желаем вам творческих успехов и терпения </a:t>
            </a:r>
            <a:r>
              <a:rPr lang="ru-RU" altLang="ru-RU" dirty="0" smtClean="0">
                <a:solidFill>
                  <a:srgbClr val="FF0000"/>
                </a:solidFill>
                <a:sym typeface="Wingdings" pitchFamily="2" charset="2"/>
              </a:rPr>
              <a:t></a:t>
            </a:r>
            <a:endParaRPr lang="ru-RU" altLang="ru-RU" dirty="0" smtClean="0">
              <a:solidFill>
                <a:srgbClr val="FF0000"/>
              </a:solidFill>
            </a:endParaRPr>
          </a:p>
        </p:txBody>
      </p:sp>
      <p:pic>
        <p:nvPicPr>
          <p:cNvPr id="31749" name="Picture 7" descr="07_7_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57167" y="23904"/>
            <a:ext cx="4386833" cy="417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0594946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zoom dir="in"/>
      </p:transition>
    </mc:Choice>
    <mc:Fallback>
      <p:transition spd="slow">
        <p:zoom dir="in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997" y="116632"/>
            <a:ext cx="8712968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Неделя предметов  естественно- математического цикла  в школе</a:t>
            </a:r>
          </a:p>
          <a:p>
            <a:pPr algn="ctr"/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проводилась  с 10 по 13 марта 2015 года</a:t>
            </a:r>
          </a:p>
          <a:p>
            <a:pPr algn="ctr"/>
            <a:r>
              <a:rPr lang="ru-RU" sz="2800" b="1" dirty="0">
                <a:solidFill>
                  <a:srgbClr val="FF0000"/>
                </a:solidFill>
              </a:rPr>
              <a:t>Тема недели:  «Повышение роли  естественно-математических наук  в социализации личности школьника».</a:t>
            </a:r>
          </a:p>
          <a:p>
            <a:r>
              <a:rPr lang="ru-RU" sz="2400" b="1" i="1" dirty="0"/>
              <a:t>Основные задачи недели:</a:t>
            </a:r>
            <a:endParaRPr lang="ru-RU" sz="2400" b="1" dirty="0"/>
          </a:p>
          <a:p>
            <a:endParaRPr lang="ru-RU" sz="2400" b="1" dirty="0"/>
          </a:p>
          <a:p>
            <a:r>
              <a:rPr lang="ru-RU" sz="2400" b="1" dirty="0"/>
              <a:t>- совершенствование профессионального мастерства педагогов через подготовку, организацию и проведение открытых уроков и внеклассных мероприятий;</a:t>
            </a:r>
          </a:p>
          <a:p>
            <a:r>
              <a:rPr lang="ru-RU" sz="2400" b="1" dirty="0"/>
              <a:t>- вовлечение обучающихся в самостоятельную творческую деятельность, повышение их интереса к изучаемым учебным дисциплинам  естественно-математического  цикла;</a:t>
            </a:r>
          </a:p>
          <a:p>
            <a:r>
              <a:rPr lang="ru-RU" sz="2400" b="1" dirty="0"/>
              <a:t>- выявление обучающихся, которые обладают творческими способностями.</a:t>
            </a:r>
          </a:p>
        </p:txBody>
      </p:sp>
    </p:spTree>
    <p:extLst>
      <p:ext uri="{BB962C8B-B14F-4D97-AF65-F5344CB8AC3E}">
        <p14:creationId xmlns:p14="http://schemas.microsoft.com/office/powerpoint/2010/main" xmlns="" val="25977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:\DCIM\100SSCAM\SDC14197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53443" y="567839"/>
            <a:ext cx="6624736" cy="5980998"/>
          </a:xfrm>
          <a:prstGeom prst="round2Diag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1144050" y="78461"/>
            <a:ext cx="7864012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План проведения недели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63017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\Desktop\неделя\SDC1392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480" t="19435" r="6271"/>
          <a:stretch/>
        </p:blipFill>
        <p:spPr bwMode="auto">
          <a:xfrm>
            <a:off x="5318114" y="2492896"/>
            <a:ext cx="3825886" cy="4365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USER\Desktop\неделя\SDC1393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407" t="18983" r="14238"/>
          <a:stretch/>
        </p:blipFill>
        <p:spPr bwMode="auto">
          <a:xfrm>
            <a:off x="0" y="2492896"/>
            <a:ext cx="5318114" cy="4353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88374" y="-85268"/>
            <a:ext cx="7567264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Открытие недели предметов</a:t>
            </a:r>
          </a:p>
          <a:p>
            <a:pPr algn="ctr"/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естественно-математического</a:t>
            </a:r>
          </a:p>
          <a:p>
            <a:pPr algn="ctr"/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цикла</a:t>
            </a:r>
            <a:endParaRPr lang="ru-RU" sz="4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606523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96292" y="993795"/>
            <a:ext cx="820891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 рамках предметной недели </a:t>
            </a:r>
          </a:p>
          <a:p>
            <a:pPr algn="ctr"/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</a:t>
            </a:r>
            <a:r>
              <a:rPr lang="ru-RU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роводятся открытые уроки </a:t>
            </a:r>
          </a:p>
          <a:p>
            <a:pPr algn="ctr"/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 внеклассные мероприятия</a:t>
            </a:r>
            <a:endParaRPr lang="ru-RU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53142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неделя\SDC1387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2034" t="-1808" r="1" b="16384"/>
          <a:stretch/>
        </p:blipFill>
        <p:spPr bwMode="auto">
          <a:xfrm>
            <a:off x="-19537" y="3150917"/>
            <a:ext cx="5850429" cy="3673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USER\Desktop\неделя\SDC1387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0113"/>
          <a:stretch/>
        </p:blipFill>
        <p:spPr bwMode="auto">
          <a:xfrm>
            <a:off x="4283968" y="0"/>
            <a:ext cx="4833106" cy="3717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252870" y="3722042"/>
            <a:ext cx="3891130" cy="95410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Учитель математики</a:t>
            </a:r>
          </a:p>
          <a:p>
            <a:pPr algn="ctr"/>
            <a:r>
              <a:rPr lang="ru-RU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Ковалева И.Н.</a:t>
            </a:r>
            <a:endParaRPr lang="ru-RU" sz="28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 rot="20664656">
            <a:off x="71797" y="718525"/>
            <a:ext cx="5652120" cy="1527607"/>
          </a:xfrm>
          <a:prstGeom prst="rect">
            <a:avLst/>
          </a:prstGeom>
        </p:spPr>
        <p:txBody>
          <a:bodyPr>
            <a:prstTxWarp prst="textWave1">
              <a:avLst/>
            </a:prstTxWarp>
            <a:spAutoFit/>
          </a:bodyPr>
          <a:lstStyle/>
          <a:p>
            <a:pPr algn="ctr"/>
            <a:r>
              <a:rPr lang="ru-RU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Урок математики 6 класс</a:t>
            </a:r>
          </a:p>
          <a:p>
            <a:pPr algn="ctr"/>
            <a:r>
              <a:rPr lang="ru-RU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по теме: </a:t>
            </a:r>
          </a:p>
          <a:p>
            <a:pPr algn="ctr"/>
            <a:r>
              <a:rPr lang="ru-RU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« Решение задач в математике и в жизни» </a:t>
            </a:r>
            <a:endParaRPr lang="ru-RU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91045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Desktop\неделя\SDC1387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0975"/>
          <a:stretch/>
        </p:blipFill>
        <p:spPr bwMode="auto">
          <a:xfrm>
            <a:off x="0" y="2708920"/>
            <a:ext cx="6014755" cy="4149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USER\Desktop\неделя\SDC1387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016" t="25763" r="8305" b="13673"/>
          <a:stretch/>
        </p:blipFill>
        <p:spPr bwMode="auto">
          <a:xfrm>
            <a:off x="1766807" y="-171400"/>
            <a:ext cx="7377193" cy="4153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59909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783"/>
          <a:stretch/>
        </p:blipFill>
        <p:spPr bwMode="auto">
          <a:xfrm rot="5400000">
            <a:off x="4962330" y="446906"/>
            <a:ext cx="4043908" cy="4391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2909" r="7902"/>
          <a:stretch/>
        </p:blipFill>
        <p:spPr bwMode="auto">
          <a:xfrm>
            <a:off x="0" y="2278360"/>
            <a:ext cx="4752528" cy="40451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2979" y="29272"/>
            <a:ext cx="4788490" cy="206210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Урок биологии в 7 классе </a:t>
            </a:r>
          </a:p>
          <a:p>
            <a:pPr algn="ctr"/>
            <a:r>
              <a:rPr lang="ru-RU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 теме :</a:t>
            </a:r>
          </a:p>
          <a:p>
            <a:pPr algn="ctr"/>
            <a:r>
              <a:rPr lang="ru-RU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«Опорно-двигательная </a:t>
            </a:r>
          </a:p>
          <a:p>
            <a:pPr algn="ctr"/>
            <a:r>
              <a:rPr lang="ru-RU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система животных».</a:t>
            </a:r>
            <a:endParaRPr lang="ru-RU" sz="3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766827" y="5000076"/>
            <a:ext cx="4170244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</a:t>
            </a:r>
            <a:r>
              <a:rPr lang="ru-RU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читель биологии</a:t>
            </a:r>
          </a:p>
          <a:p>
            <a:pPr algn="ctr"/>
            <a:r>
              <a:rPr lang="ru-RU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Огиенко Л.Е.</a:t>
            </a:r>
            <a:endParaRPr lang="ru-RU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869733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9200" y="145987"/>
            <a:ext cx="864549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Урок химии  в 9 </a:t>
            </a:r>
            <a:r>
              <a:rPr lang="ru-RU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классе</a:t>
            </a:r>
          </a:p>
          <a:p>
            <a:pPr algn="ctr"/>
            <a:r>
              <a:rPr lang="ru-RU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« Удивительное вещество жизни- вода»</a:t>
            </a:r>
            <a:endParaRPr lang="ru-RU" sz="2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4098" name="Picture 2" descr="C:\Users\USER\Desktop\неделя\SDC1397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491" t="17626" r="7797"/>
          <a:stretch/>
        </p:blipFill>
        <p:spPr bwMode="auto">
          <a:xfrm>
            <a:off x="17633" y="1097336"/>
            <a:ext cx="4494409" cy="3356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USER\Desktop\неделя\SDC13977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712" t="4822" r="14238" b="14487"/>
          <a:stretch/>
        </p:blipFill>
        <p:spPr bwMode="auto">
          <a:xfrm>
            <a:off x="2336911" y="3253995"/>
            <a:ext cx="4350262" cy="3604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USER\Desktop\неделя\SDC1397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12043" y="1097335"/>
            <a:ext cx="4631958" cy="3390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681618" y="1088150"/>
            <a:ext cx="4148764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учитель </a:t>
            </a:r>
            <a:r>
              <a:rPr lang="ru-RU" sz="28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Апрыщенко</a:t>
            </a:r>
            <a:r>
              <a:rPr lang="ru-RU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В.А.</a:t>
            </a:r>
            <a:endParaRPr lang="ru-RU" sz="2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748621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SC_MS_RU_RU_Ed_4_Accessories_2007v_Russia(2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203</TotalTime>
  <Words>255</Words>
  <Application>Microsoft Office PowerPoint</Application>
  <PresentationFormat>Экран (4:3)</PresentationFormat>
  <Paragraphs>47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MSC_MS_RU_RU_Ed_4_Accessories_2007v_Russia(2)</vt:lpstr>
      <vt:lpstr>Предметная неделя естественно-математического цикла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Спасибо за 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Предметная неделя естественно-математического цикла</dc:title>
  <dc:creator>USER</dc:creator>
  <cp:lastModifiedBy>андрей</cp:lastModifiedBy>
  <cp:revision>14</cp:revision>
  <dcterms:created xsi:type="dcterms:W3CDTF">2015-11-06T06:42:22Z</dcterms:created>
  <dcterms:modified xsi:type="dcterms:W3CDTF">2017-10-09T20:09:11Z</dcterms:modified>
</cp:coreProperties>
</file>