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9" r:id="rId5"/>
    <p:sldId id="266" r:id="rId6"/>
    <p:sldId id="267" r:id="rId7"/>
    <p:sldId id="268" r:id="rId8"/>
    <p:sldId id="262" r:id="rId9"/>
    <p:sldId id="261" r:id="rId10"/>
    <p:sldId id="260" r:id="rId11"/>
    <p:sldId id="265" r:id="rId12"/>
    <p:sldId id="263" r:id="rId13"/>
    <p:sldId id="259" r:id="rId14"/>
    <p:sldId id="264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89776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2112941"/>
            <a:ext cx="5429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736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1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32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99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604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84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8474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140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863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05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42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982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7157-A18D-4EDB-B7B6-7D5ABFCD43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200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916832"/>
            <a:ext cx="7789776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Предметная неделя естественно-математического цикла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365104"/>
            <a:ext cx="5429288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Из опыта работы учителей- </a:t>
            </a:r>
            <a:r>
              <a:rPr lang="ru-RU" sz="2000" dirty="0" smtClean="0">
                <a:solidFill>
                  <a:schemeClr val="tx1"/>
                </a:solidFill>
              </a:rPr>
              <a:t>предметников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Подготовила материал 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Ковалева </a:t>
            </a:r>
            <a:r>
              <a:rPr lang="ru-RU" sz="2000" dirty="0" smtClean="0">
                <a:solidFill>
                  <a:schemeClr val="tx1"/>
                </a:solidFill>
              </a:rPr>
              <a:t>И.Н</a:t>
            </a:r>
            <a:r>
              <a:rPr lang="ru-RU" sz="2000" dirty="0" smtClean="0">
                <a:solidFill>
                  <a:schemeClr val="tx1"/>
                </a:solidFill>
              </a:rPr>
              <a:t>., учитель математики</a:t>
            </a:r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69905" y="332656"/>
            <a:ext cx="45954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МБОУ индустриальная СОШ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768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DCIM\100SSCAM\SDC140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189" b="12273"/>
          <a:stretch/>
        </p:blipFill>
        <p:spPr bwMode="auto">
          <a:xfrm>
            <a:off x="251520" y="2903660"/>
            <a:ext cx="6012161" cy="393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:\DCIM\100SSCAM\SDC14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4473" y="26446"/>
            <a:ext cx="5016790" cy="376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88640"/>
            <a:ext cx="432483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физики 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 класс по теме: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«Лампа накаливания»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4277" y="1907742"/>
            <a:ext cx="35162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  </a:t>
            </a:r>
            <a:r>
              <a:rPr lang="ru-RU" sz="2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Скосарева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М.В.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15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учитель\Desktop\и ковалева\SDC13882.JPG"/>
          <p:cNvPicPr/>
          <p:nvPr/>
        </p:nvPicPr>
        <p:blipFill rotWithShape="1">
          <a:blip r:embed="rId2" cstate="print"/>
          <a:srcRect l="7421" t="4701" r="-3708" b="21171"/>
          <a:stretch/>
        </p:blipFill>
        <p:spPr bwMode="auto">
          <a:xfrm>
            <a:off x="4103440" y="3051278"/>
            <a:ext cx="504056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7159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 рамках недели проводился «Круглый стол»  для учащихся  9-11  класса по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теме «Роль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нанотехнологий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в  современном мире»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C:\Users\учитель\Desktop\и ковалева\SDC13884.JPG"/>
          <p:cNvPicPr/>
          <p:nvPr/>
        </p:nvPicPr>
        <p:blipFill rotWithShape="1">
          <a:blip r:embed="rId3" cstate="print"/>
          <a:srcRect l="20852" t="22779" r="11816" b="13212"/>
          <a:stretch/>
        </p:blipFill>
        <p:spPr bwMode="auto">
          <a:xfrm>
            <a:off x="-108718" y="1268760"/>
            <a:ext cx="4554811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865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учитель\Desktop\неделя\SDC139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528" y="2850398"/>
            <a:ext cx="4248472" cy="361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учитель\Desktop\неделя\SDC139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6" y="84650"/>
            <a:ext cx="5933716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9594" y="0"/>
            <a:ext cx="7991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Конкурс для 8- 11 классов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7878" y="5972825"/>
            <a:ext cx="83425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«Мисс математика - 2015»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21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неделя\IMG_20140403_1341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23" t="22373" r="37458" b="24972"/>
          <a:stretch/>
        </p:blipFill>
        <p:spPr bwMode="auto">
          <a:xfrm>
            <a:off x="179512" y="100738"/>
            <a:ext cx="5112568" cy="498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неделя\IMG_20140403_1027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37" r="11413" b="9152"/>
          <a:stretch/>
        </p:blipFill>
        <p:spPr bwMode="auto">
          <a:xfrm>
            <a:off x="4788024" y="100738"/>
            <a:ext cx="4122549" cy="623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3507" y="5093360"/>
            <a:ext cx="6572505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Акция  «Домик для птиц»</a:t>
            </a:r>
          </a:p>
          <a:p>
            <a:pPr algn="ctr"/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</a:t>
            </a: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читель: Огиенко Л.Е.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740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44"/>
          <a:stretch/>
        </p:blipFill>
        <p:spPr bwMode="auto">
          <a:xfrm rot="5400000">
            <a:off x="2087575" y="974030"/>
            <a:ext cx="5429796" cy="4373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288340"/>
            <a:ext cx="914400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На итоговой линейке отмечены активные участники мероприятий  недели среди учащихся  8-11 классов.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3343" y="0"/>
            <a:ext cx="8400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Подведение итогов недели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74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404813"/>
            <a:ext cx="4608512" cy="1752600"/>
          </a:xfrm>
        </p:spPr>
        <p:txBody>
          <a:bodyPr/>
          <a:lstStyle/>
          <a:p>
            <a:pPr algn="ctr" eaLnBrk="1" hangingPunct="1"/>
            <a:r>
              <a:rPr lang="ru-RU" altLang="ru-RU" smtClean="0"/>
              <a:t>Спасибо за</a:t>
            </a:r>
            <a:br>
              <a:rPr lang="ru-RU" altLang="ru-RU" smtClean="0"/>
            </a:br>
            <a:r>
              <a:rPr lang="ru-RU" altLang="ru-RU" smtClean="0"/>
              <a:t> внимание!</a:t>
            </a:r>
          </a:p>
        </p:txBody>
      </p:sp>
      <p:sp>
        <p:nvSpPr>
          <p:cNvPr id="3174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32646" y="4509120"/>
            <a:ext cx="3817937" cy="14938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altLang="ru-RU" dirty="0" smtClean="0">
                <a:solidFill>
                  <a:srgbClr val="FF0000"/>
                </a:solidFill>
              </a:rPr>
              <a:t>Желаем вам творческих успехов и терпения </a:t>
            </a:r>
            <a:r>
              <a:rPr lang="ru-RU" altLang="ru-RU" dirty="0" smtClean="0">
                <a:solidFill>
                  <a:srgbClr val="FF0000"/>
                </a:solidFill>
                <a:sym typeface="Wingdings" pitchFamily="2" charset="2"/>
              </a:rPr>
              <a:t></a:t>
            </a:r>
            <a:endParaRPr lang="ru-RU" altLang="ru-RU" dirty="0" smtClean="0">
              <a:solidFill>
                <a:srgbClr val="FF0000"/>
              </a:solidFill>
            </a:endParaRPr>
          </a:p>
        </p:txBody>
      </p:sp>
      <p:pic>
        <p:nvPicPr>
          <p:cNvPr id="31749" name="Picture 7" descr="07_7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7167" y="23904"/>
            <a:ext cx="4386833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59494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97" y="116632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Неделя предметов  естественно- математического цикла  в школе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проводилась  с 10 по 13 марта 2015 года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Тема недели:  «Повышение роли  естественно-математических наук  в социализации личности школьника».</a:t>
            </a:r>
          </a:p>
          <a:p>
            <a:r>
              <a:rPr lang="ru-RU" sz="2400" b="1" i="1" dirty="0"/>
              <a:t>Основные задачи недели:</a:t>
            </a:r>
            <a:endParaRPr lang="ru-RU" sz="2400" b="1" dirty="0"/>
          </a:p>
          <a:p>
            <a:endParaRPr lang="ru-RU" sz="2400" b="1" dirty="0"/>
          </a:p>
          <a:p>
            <a:r>
              <a:rPr lang="ru-RU" sz="2400" b="1" dirty="0"/>
              <a:t>- совершенствование профессионального мастерства педагогов через подготовку, организацию и проведение открытых уроков и внеклассных мероприятий;</a:t>
            </a:r>
          </a:p>
          <a:p>
            <a:r>
              <a:rPr lang="ru-RU" sz="2400" b="1" dirty="0"/>
              <a:t>- вовлечение обучающихся в самостоятельную творческую деятельность, повышение их интереса к изучаемым учебным дисциплинам  естественно-математического  цикла;</a:t>
            </a:r>
          </a:p>
          <a:p>
            <a:r>
              <a:rPr lang="ru-RU" sz="2400" b="1" dirty="0"/>
              <a:t>- выявление обучающихся, которые обладают творческими способностями.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597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:\DCIM\100SSCAM\SDC1419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3443" y="567839"/>
            <a:ext cx="6624736" cy="5980998"/>
          </a:xfrm>
          <a:prstGeom prst="round2Diag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144050" y="78461"/>
            <a:ext cx="786401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План проведения недели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301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еделя\SDC139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80" t="19435" r="6271"/>
          <a:stretch/>
        </p:blipFill>
        <p:spPr bwMode="auto">
          <a:xfrm>
            <a:off x="5318114" y="2492896"/>
            <a:ext cx="3825886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еделя\SDC139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07" t="18983" r="14238"/>
          <a:stretch/>
        </p:blipFill>
        <p:spPr bwMode="auto">
          <a:xfrm>
            <a:off x="0" y="2492896"/>
            <a:ext cx="5318114" cy="435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8374" y="-85268"/>
            <a:ext cx="756726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Открытие недели предметов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естественно-математического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цикла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52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6292" y="993795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рамках предметной недели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роводятся открытые уроки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внеклассные мероприятия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14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неделя\SDC1387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034" t="-1808" r="1" b="16384"/>
          <a:stretch/>
        </p:blipFill>
        <p:spPr bwMode="auto">
          <a:xfrm>
            <a:off x="-19537" y="3150917"/>
            <a:ext cx="5850429" cy="367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еделя\SDC138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113"/>
          <a:stretch/>
        </p:blipFill>
        <p:spPr bwMode="auto">
          <a:xfrm>
            <a:off x="4283968" y="0"/>
            <a:ext cx="4833106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52870" y="3722042"/>
            <a:ext cx="389113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Учитель математики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Ковалева И.Н.</a:t>
            </a:r>
            <a:endParaRPr lang="ru-RU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664656">
            <a:off x="71797" y="718525"/>
            <a:ext cx="5652120" cy="1527607"/>
          </a:xfrm>
          <a:prstGeom prst="rect">
            <a:avLst/>
          </a:prstGeom>
        </p:spPr>
        <p:txBody>
          <a:bodyPr>
            <a:prstTxWarp prst="textWave1">
              <a:avLst/>
            </a:prstTxWarp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Урок математики 6 класс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по теме: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 Решение задач в математике и в жизни» 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04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еделя\SDC138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975"/>
          <a:stretch/>
        </p:blipFill>
        <p:spPr bwMode="auto">
          <a:xfrm>
            <a:off x="0" y="2708920"/>
            <a:ext cx="6014755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неделя\SDC1387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16" t="25763" r="8305" b="13673"/>
          <a:stretch/>
        </p:blipFill>
        <p:spPr bwMode="auto">
          <a:xfrm>
            <a:off x="1766807" y="-171400"/>
            <a:ext cx="7377193" cy="415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990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83"/>
          <a:stretch/>
        </p:blipFill>
        <p:spPr bwMode="auto">
          <a:xfrm rot="5400000">
            <a:off x="4962330" y="446906"/>
            <a:ext cx="4043908" cy="439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909" r="7902"/>
          <a:stretch/>
        </p:blipFill>
        <p:spPr bwMode="auto">
          <a:xfrm>
            <a:off x="0" y="2278360"/>
            <a:ext cx="4752528" cy="404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79" y="29272"/>
            <a:ext cx="4788490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биологии в 7 классе 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теме :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«Опорно-двигательная 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система животных».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6827" y="5000076"/>
            <a:ext cx="41702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читель биологии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Огиенко Л.Е.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73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200" y="145987"/>
            <a:ext cx="86454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Урок химии  в 9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классе</a:t>
            </a:r>
          </a:p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« Удивительное вещество жизни- вода»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098" name="Picture 2" descr="C:\Users\USER\Desktop\неделя\SDC139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91" t="17626" r="7797"/>
          <a:stretch/>
        </p:blipFill>
        <p:spPr bwMode="auto">
          <a:xfrm>
            <a:off x="17633" y="1097336"/>
            <a:ext cx="4494409" cy="335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неделя\SDC1397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12" t="4822" r="14238" b="14487"/>
          <a:stretch/>
        </p:blipFill>
        <p:spPr bwMode="auto">
          <a:xfrm>
            <a:off x="2336911" y="3253995"/>
            <a:ext cx="4350262" cy="360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неделя\SDC139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2043" y="1097335"/>
            <a:ext cx="4631958" cy="339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81618" y="1088150"/>
            <a:ext cx="414876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учитель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Апрыщенко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В.А.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86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C_MS_RU_RU_Ed_4_Accessories_2007v_Russia(2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255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MSC_MS_RU_RU_Ed_4_Accessories_2007v_Russia(2)</vt:lpstr>
      <vt:lpstr>Предметная неделя естественно-математического цикла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Предметная неделя естественно-математического цикла</dc:title>
  <dc:creator>USER</dc:creator>
  <cp:lastModifiedBy>андрей</cp:lastModifiedBy>
  <cp:revision>14</cp:revision>
  <dcterms:created xsi:type="dcterms:W3CDTF">2015-11-06T06:42:22Z</dcterms:created>
  <dcterms:modified xsi:type="dcterms:W3CDTF">2017-10-09T20:09:11Z</dcterms:modified>
</cp:coreProperties>
</file>