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6" r:id="rId4"/>
    <p:sldId id="263" r:id="rId5"/>
    <p:sldId id="264" r:id="rId6"/>
    <p:sldId id="273" r:id="rId7"/>
    <p:sldId id="262" r:id="rId8"/>
    <p:sldId id="257" r:id="rId9"/>
    <p:sldId id="259" r:id="rId10"/>
    <p:sldId id="260" r:id="rId11"/>
    <p:sldId id="270" r:id="rId12"/>
    <p:sldId id="271" r:id="rId13"/>
    <p:sldId id="261" r:id="rId14"/>
    <p:sldId id="268" r:id="rId15"/>
    <p:sldId id="275" r:id="rId16"/>
    <p:sldId id="272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" y="10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E68FC9-5157-4120-9A9E-1A8FAAE11B1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C1D998-E5F4-42C1-9C16-820DE365F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7166"/>
            <a:ext cx="7429520" cy="2857520"/>
          </a:xfrm>
        </p:spPr>
        <p:txBody>
          <a:bodyPr>
            <a:prstTxWarp prst="textDeflate">
              <a:avLst>
                <a:gd name="adj" fmla="val 1334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Роль математики в быту</a:t>
            </a:r>
            <a:b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повседневной  жизни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000504"/>
            <a:ext cx="6172200" cy="13716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Презентацию  подготовили  учащиеся  6  класса </a:t>
            </a:r>
          </a:p>
          <a:p>
            <a:pPr algn="ctr"/>
            <a:r>
              <a:rPr lang="ru-RU" sz="1800" dirty="0" smtClean="0"/>
              <a:t>МБОУ Индустриальная  </a:t>
            </a:r>
            <a:r>
              <a:rPr lang="ru-RU" sz="1800" dirty="0" smtClean="0"/>
              <a:t>СОШ</a:t>
            </a:r>
          </a:p>
          <a:p>
            <a:pPr algn="ctr"/>
            <a:r>
              <a:rPr lang="ru-RU" sz="1800" dirty="0" smtClean="0"/>
              <a:t>2014 год</a:t>
            </a:r>
          </a:p>
          <a:p>
            <a:pPr algn="ctr"/>
            <a:r>
              <a:rPr lang="ru-RU" sz="1800" dirty="0" smtClean="0"/>
              <a:t>Руководитель проекта: </a:t>
            </a:r>
          </a:p>
          <a:p>
            <a:pPr algn="ctr"/>
            <a:r>
              <a:rPr lang="ru-RU" sz="1800" dirty="0" smtClean="0"/>
              <a:t>Ковалева И.Н.</a:t>
            </a:r>
            <a:endParaRPr lang="ru-RU" sz="1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4786346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Андропова Елена Николаевна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6314" y="857232"/>
            <a:ext cx="4000528" cy="498348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Работает в филиале сбербанка. Считает , что без математики  её  профессии  не существует. Своему сыну советует лучше учить математику , чтобы в жизни достичь намеченной цели.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итель\Desktop\Фото\IMG_20141209_1447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500034" y="214290"/>
            <a:ext cx="3602027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143512"/>
            <a:ext cx="6309360" cy="95726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Головатая Клавдия Владимировна, </a:t>
            </a:r>
            <a:br>
              <a:rPr lang="ru-RU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 мама Головатой  Оксаны – социальный работник.</a:t>
            </a:r>
            <a:endParaRPr lang="ru-RU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142852"/>
            <a:ext cx="4481708" cy="49834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Мама  днём  обслуживает  стареньких  бабушек , а по вечерам делает отчёты. Чтобы  не ошибиться , на калькуляторе рассчитывает стоимость услуг. В этом  ей  очень пригодились знания по математике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 descr="C:\Users\учитель\Desktop\Ковалева\P20-11-14_07.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42852"/>
            <a:ext cx="3429024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3786214" cy="8858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Григорчук</a:t>
            </a:r>
            <a:r>
              <a:rPr lang="ru-RU" sz="27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7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Карина</a:t>
            </a:r>
            <a:r>
              <a:rPr lang="ru-RU" sz="27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br>
              <a:rPr lang="ru-RU" sz="27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7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  класс (отличница)</a:t>
            </a:r>
            <a:endParaRPr lang="ru-RU" sz="27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285728"/>
            <a:ext cx="4429156" cy="5286412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Математика нужна, чтобы получить хорошее  образование. Предмет очень сложный, к нему нужно  относиться  с пониманием  и уважением. Я каждый  день серьёзно занимаюсь математикой, готовлюсь к ЕГЭ.</a:t>
            </a:r>
            <a:endParaRPr lang="ru-RU" sz="2400" dirty="0"/>
          </a:p>
        </p:txBody>
      </p:sp>
      <p:pic>
        <p:nvPicPr>
          <p:cNvPr id="1026" name="Picture 2" descr="C:\Users\учитель\Desktop\Фото\IMG_20141128_1007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8342" t="25974" r="4067"/>
          <a:stretch>
            <a:fillRect/>
          </a:stretch>
        </p:blipFill>
        <p:spPr bwMode="auto">
          <a:xfrm>
            <a:off x="357158" y="1428736"/>
            <a:ext cx="3929090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итель\Desktop\Фото\IMG_20141209_121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3321848" cy="4429132"/>
          </a:xfrm>
          <a:prstGeom prst="rect">
            <a:avLst/>
          </a:prstGeom>
          <a:noFill/>
        </p:spPr>
      </p:pic>
      <p:pic>
        <p:nvPicPr>
          <p:cNvPr id="3" name="Picture 3" descr="C:\Users\учитель\Desktop\Фото\IMG_20141209_11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3438" y="0"/>
            <a:ext cx="3286116" cy="43814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4714884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Наша школа преображается. Строители перекрывают крышу. И опять без математики  не  обойтись, проводят измерения, чтобы точно отрезать </a:t>
            </a:r>
            <a:r>
              <a:rPr lang="ru-RU" dirty="0" err="1" smtClean="0"/>
              <a:t>металлочерепицу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000768"/>
            <a:ext cx="6309360" cy="457200"/>
          </a:xfrm>
        </p:spPr>
        <p:txBody>
          <a:bodyPr>
            <a:normAutofit/>
          </a:bodyPr>
          <a:lstStyle/>
          <a:p>
            <a:r>
              <a:rPr lang="ru-RU" dirty="0" smtClean="0"/>
              <a:t>Авторский коллектив учащихся 6 класса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72198" y="260648"/>
            <a:ext cx="3071802" cy="638306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Выяснили и сделали вывод: что, взрослым и старшеклассникам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часто приходится решать задачи с математическим содержанием в повседневной жизни,  ежедневно решать задачи, связанные с товарно-денежными отношениями.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итель\Desktop\Фото\IMG_20141210_1057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638800" cy="42291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47863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Актуальность нашей  работы  состоит  в том, что математика нужна  всем  людям  на свете.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274320"/>
            <a:ext cx="5429288" cy="60836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Заключение.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Данный проект представляется ценным с той точки зрения, что развивает у учащихся среднего звена интерес к математике, вызывает стремление глубже изучать математику. </a:t>
            </a:r>
            <a:br>
              <a:rPr lang="ru-RU" dirty="0" smtClean="0"/>
            </a:br>
            <a:r>
              <a:rPr lang="ru-RU" b="1" dirty="0" smtClean="0"/>
              <a:t>РЕФЛЕКСИЯ.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Участники проекта приобрели навыки проектной деятельности, повысилась их самооценка. Отзывы авторов проекта: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Я более подробно узнала о роли математических задач в жизни.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Я с удовольствием работала над созданием презентации.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- А еще мне понравилось выступать на защите  презентации.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357166"/>
            <a:ext cx="630936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Руководитель проекта: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857224" y="1142984"/>
            <a:ext cx="7715304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В ходе работы над проектом произошло сплочение коллектива, это был коллектив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единомышленников, стремящихся к одной  цели.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dirty="0" smtClean="0">
                <a:ln/>
                <a:solidFill>
                  <a:srgbClr val="FF0000"/>
                </a:solidFill>
              </a:rPr>
              <a:t>Царица наук</a:t>
            </a:r>
            <a:endParaRPr lang="ru-RU" sz="6000" b="1" cap="none" dirty="0">
              <a:ln/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873752"/>
          </a:xfrm>
        </p:spPr>
        <p:txBody>
          <a:bodyPr/>
          <a:lstStyle/>
          <a:p>
            <a:endParaRPr lang="ru-RU" dirty="0" smtClean="0"/>
          </a:p>
          <a:p>
            <a:r>
              <a:rPr lang="ru-RU" sz="4000" dirty="0" smtClean="0"/>
              <a:t>Оглянись вокруг! Везде она –царица всех наук – математика! И в архитектуре , и в продуктах, и в быту.</a:t>
            </a:r>
          </a:p>
          <a:p>
            <a:r>
              <a:rPr lang="ru-RU" sz="4000" dirty="0" smtClean="0"/>
              <a:t>Без неё  никак не обойтись!</a:t>
            </a:r>
            <a:endParaRPr lang="ru-RU" sz="4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48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нашей  работы</a:t>
            </a:r>
            <a:endParaRPr lang="ru-RU" sz="48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401080" cy="4873752"/>
          </a:xfrm>
        </p:spPr>
        <p:txBody>
          <a:bodyPr>
            <a:noAutofit/>
          </a:bodyPr>
          <a:lstStyle/>
          <a:p>
            <a:r>
              <a:rPr lang="ru-RU" sz="4000" dirty="0" smtClean="0"/>
              <a:t>Мы хотим показать привлекательность математики, её  жизненную  необходимость для человека , доказать присутствие математики в течение всей жизни. Мы пообщались с  людьми разных  профессий и вот что выяснили:</a:t>
            </a:r>
            <a:endParaRPr lang="ru-RU" sz="4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Мы - исследователи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Мы провели исследование по теме «Математика в быту и повседневной жизни» и хотели узнать, так ли важна эта тема в жизни взрослых и старшеклассников.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Воспитатели детского сада: с ранних лет дети познают математику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учитель\Desktop\Ковалева\математ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442915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72000" y="142852"/>
            <a:ext cx="457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бабушка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Дудникова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Никиты,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профессии  она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бухгалтер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кассир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 играет важную  роль в её  работе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Каждое её  утро начинается  с математики.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Знание математики  очень помогает ей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работе.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Бабушка делает  расчёты  заработной  платы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 рабочих  и специалистов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ООО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Донской хлеб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и выдаёт им заработную плату.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857760"/>
            <a:ext cx="4000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Ляхова Светлана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Ивановна.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Ковалева\P18-11-14_13.59[0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23963"/>
            <a:ext cx="4000528" cy="533403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86050" y="214290"/>
            <a:ext cx="2451740" cy="457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Продавец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143504" y="274320"/>
            <a:ext cx="3195824" cy="63693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 продавцу нужна  ежедневно. Светлана Владимировна каждому покупателю  рассчитывает  стоимость всей покупки, или  считает, сколько товара можно купить  на данную  сумму  денег. Она говорит:  «Без математики мне не обойтись ни часа».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142852"/>
            <a:ext cx="3286148" cy="1357322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cap="all" dirty="0" err="1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Дорохина</a:t>
            </a:r>
            <a:r>
              <a:rPr lang="ru-RU" b="1" cap="all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Светлана</a:t>
            </a:r>
          </a:p>
          <a:p>
            <a:pPr>
              <a:buNone/>
            </a:pPr>
            <a:r>
              <a:rPr lang="ru-RU" b="1" cap="all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Владимировна</a:t>
            </a:r>
            <a:endParaRPr lang="ru-RU" b="1" cap="all" dirty="0">
              <a:ln w="0"/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4950"/>
            <a:ext cx="6309360" cy="13858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Аржановская</a:t>
            </a:r>
            <a:r>
              <a:rPr lang="ru-RU" sz="2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Татьяна </a:t>
            </a:r>
            <a:br>
              <a:rPr lang="ru-RU" sz="2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Владимировна </a:t>
            </a:r>
            <a:br>
              <a:rPr lang="ru-RU" sz="2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фельдшер нашего  ФАПА</a:t>
            </a:r>
            <a:endParaRPr lang="ru-RU" sz="28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142852"/>
            <a:ext cx="5500694" cy="457203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Она считает: «Основа моей  профессии – медицинская практика плюс  математика. Я рассчитываю растворы для капельниц, инъекций, считаю сколько нужно лекарственного  вещества  для  прививки ребёнку  определённого возраста , здесь ошибаться  никак нельзя, от этого зависит здоровье и жизнь человека.»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итель\Desktop\Ковалева\IMG_20141025_124545 —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5008" y="0"/>
            <a:ext cx="3428992" cy="60959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643438" cy="16716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Повар школьной столовой </a:t>
            </a:r>
            <a:br>
              <a:rPr lang="ru-RU" sz="36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cap="none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Лиманский</a:t>
            </a:r>
            <a:r>
              <a:rPr lang="ru-RU" sz="36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А.С.</a:t>
            </a:r>
            <a:endParaRPr lang="ru-RU" sz="36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14778" y="1857364"/>
            <a:ext cx="4929222" cy="522638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Повар каждый день рассчитывает, сколько продуктов нужно взять для приготовления первого , второго блюда в зависимости  от  количества учащихся , которые присутствуют сегодня в школе.</a:t>
            </a:r>
            <a:endParaRPr lang="ru-RU" sz="3200" dirty="0"/>
          </a:p>
        </p:txBody>
      </p:sp>
      <p:pic>
        <p:nvPicPr>
          <p:cNvPr id="1027" name="Picture 3" descr="C:\Users\учитель\Desktop\Фото\IMG_20141209_1057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6681" t="19844" r="3615"/>
          <a:stretch>
            <a:fillRect/>
          </a:stretch>
        </p:blipFill>
        <p:spPr bwMode="auto">
          <a:xfrm>
            <a:off x="785786" y="1785926"/>
            <a:ext cx="3071834" cy="50720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145</TotalTime>
  <Words>487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Трек</vt:lpstr>
      <vt:lpstr>Изящная</vt:lpstr>
      <vt:lpstr>1_Трек</vt:lpstr>
      <vt:lpstr>Роль математики в быту  и повседневной  жизни</vt:lpstr>
      <vt:lpstr>Царица наук</vt:lpstr>
      <vt:lpstr>Цель нашей  работы</vt:lpstr>
      <vt:lpstr>Мы - исследователи</vt:lpstr>
      <vt:lpstr>Воспитатели детского сада: с ранних лет дети познают математику</vt:lpstr>
      <vt:lpstr>Слайд 6</vt:lpstr>
      <vt:lpstr>Продавец</vt:lpstr>
      <vt:lpstr>Аржановская Татьяна  Владимировна  – фельдшер нашего  ФАПА</vt:lpstr>
      <vt:lpstr>Повар школьной столовой  Лиманский  А.С.</vt:lpstr>
      <vt:lpstr>Андропова Елена Николаевна</vt:lpstr>
      <vt:lpstr>Головатая Клавдия Владимировна,   мама Головатой  Оксаны – социальный работник.</vt:lpstr>
      <vt:lpstr> Григорчук Карина,  11  класс (отличница)</vt:lpstr>
      <vt:lpstr>Слайд 13</vt:lpstr>
      <vt:lpstr>Авторский коллектив учащихся 6 класса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андрей</cp:lastModifiedBy>
  <cp:revision>46</cp:revision>
  <dcterms:created xsi:type="dcterms:W3CDTF">2014-11-25T07:06:26Z</dcterms:created>
  <dcterms:modified xsi:type="dcterms:W3CDTF">2017-10-09T20:32:18Z</dcterms:modified>
</cp:coreProperties>
</file>