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</p:sldMasterIdLst>
  <p:notesMasterIdLst>
    <p:notesMasterId r:id="rId48"/>
  </p:notesMasterIdLst>
  <p:sldIdLst>
    <p:sldId id="284" r:id="rId16"/>
    <p:sldId id="283" r:id="rId17"/>
    <p:sldId id="282" r:id="rId18"/>
    <p:sldId id="303" r:id="rId19"/>
    <p:sldId id="256" r:id="rId20"/>
    <p:sldId id="285" r:id="rId21"/>
    <p:sldId id="286" r:id="rId22"/>
    <p:sldId id="278" r:id="rId23"/>
    <p:sldId id="279" r:id="rId24"/>
    <p:sldId id="280" r:id="rId25"/>
    <p:sldId id="291" r:id="rId26"/>
    <p:sldId id="292" r:id="rId27"/>
    <p:sldId id="293" r:id="rId28"/>
    <p:sldId id="294" r:id="rId29"/>
    <p:sldId id="257" r:id="rId30"/>
    <p:sldId id="290" r:id="rId31"/>
    <p:sldId id="258" r:id="rId32"/>
    <p:sldId id="289" r:id="rId33"/>
    <p:sldId id="259" r:id="rId34"/>
    <p:sldId id="288" r:id="rId35"/>
    <p:sldId id="287" r:id="rId36"/>
    <p:sldId id="260" r:id="rId37"/>
    <p:sldId id="261" r:id="rId38"/>
    <p:sldId id="265" r:id="rId39"/>
    <p:sldId id="266" r:id="rId40"/>
    <p:sldId id="297" r:id="rId41"/>
    <p:sldId id="296" r:id="rId42"/>
    <p:sldId id="301" r:id="rId43"/>
    <p:sldId id="302" r:id="rId44"/>
    <p:sldId id="299" r:id="rId45"/>
    <p:sldId id="298" r:id="rId46"/>
    <p:sldId id="30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44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B1D67-1389-4AAF-AC46-1C88728F4A7C}" type="datetimeFigureOut">
              <a:rPr lang="ru-RU" smtClean="0"/>
              <a:t>30.11.2017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E2CB8-4A6C-4C11-A400-85C2319EA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19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1E2CB8-4A6C-4C11-A400-85C2319EA67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14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0B7F7-4CF5-4DF7-998C-683EFD0EE0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40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4732A-28D1-4700-946E-D863540D99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009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4B320-CC02-44AE-87AE-E31BA84A726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87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8519F-9140-4A48-8E05-F7C368F190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405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5F6E6-EA22-40E1-B7C1-5E7D6678048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388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C007-B0B4-4943-AAC1-97D493CC08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6961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ED6FA-2935-49EF-A0FB-15D0F1392D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030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A9DCE-3706-4F66-AF04-21560315448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170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F556A-3BF0-43A3-827B-A1B1877CC86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011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B062A-99C2-4E0F-97FE-8FBD7F36FC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72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C36B7-AF23-417E-B193-0C523E631C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62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0B7F7-4CF5-4DF7-998C-683EFD0EE0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23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4732A-28D1-4700-946E-D863540D99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772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4B320-CC02-44AE-87AE-E31BA84A726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032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8519F-9140-4A48-8E05-F7C368F190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4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5F6E6-EA22-40E1-B7C1-5E7D6678048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228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C007-B0B4-4943-AAC1-97D493CC08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895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ED6FA-2935-49EF-A0FB-15D0F1392D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316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A9DCE-3706-4F66-AF04-21560315448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647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F556A-3BF0-43A3-827B-A1B1877CC86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98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13315" name="Rectangle 3" descr="Stationery"/>
            <p:cNvSpPr>
              <a:spLocks noChangeArrowheads="1"/>
            </p:cNvSpPr>
            <p:nvPr/>
          </p:nvSpPr>
          <p:spPr bwMode="white">
            <a:xfrm>
              <a:off x="336" y="150"/>
              <a:ext cx="5253" cy="4026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2000"/>
                </a:solidFill>
              </a:endParaRPr>
            </a:p>
          </p:txBody>
        </p:sp>
        <p:pic>
          <p:nvPicPr>
            <p:cNvPr id="13316" name="Picture 4" descr="minispi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1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62025" y="1925638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altLang="ru-RU" noProof="0" smtClean="0"/>
              <a:t>Щелчок правит образец заголовка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47825" y="3738563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ru-RU" altLang="ru-RU" noProof="0" smtClean="0"/>
              <a:t>Щелчок правит образец подзаголовка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9620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400425" y="6100763"/>
            <a:ext cx="28956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294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fld id="{A9724AC6-56DE-43CD-8834-41A590B569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7091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 build="p">
        <p:tmplLst>
          <p:tmpl lvl="1">
            <p:tnLst>
              <p:par>
                <p:cTn presetID="2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3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3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B062A-99C2-4E0F-97FE-8FBD7F36FC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790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C36B7-AF23-417E-B193-0C523E631C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2236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0B7F7-4CF5-4DF7-998C-683EFD0EE0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470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4732A-28D1-4700-946E-D863540D99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773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4B320-CC02-44AE-87AE-E31BA84A726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826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8519F-9140-4A48-8E05-F7C368F190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938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5F6E6-EA22-40E1-B7C1-5E7D6678048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317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C007-B0B4-4943-AAC1-97D493CC08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85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ED6FA-2935-49EF-A0FB-15D0F1392D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910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A9DCE-3706-4F66-AF04-21560315448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DAE1E-903C-46A4-8A7F-5B38DB003E00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3264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F556A-3BF0-43A3-827B-A1B1877CC86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781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B062A-99C2-4E0F-97FE-8FBD7F36FC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762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C36B7-AF23-417E-B193-0C523E631C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109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0B7F7-4CF5-4DF7-998C-683EFD0EE0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198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4732A-28D1-4700-946E-D863540D99B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43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4B320-CC02-44AE-87AE-E31BA84A726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4855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8519F-9140-4A48-8E05-F7C368F190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844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5F6E6-EA22-40E1-B7C1-5E7D6678048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375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C007-B0B4-4943-AAC1-97D493CC086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524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ED6FA-2935-49EF-A0FB-15D0F1392D7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12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075D9-293E-45B2-9D9A-C8D84794196E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8455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A9DCE-3706-4F66-AF04-21560315448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317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F556A-3BF0-43A3-827B-A1B1877CC86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044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B062A-99C2-4E0F-97FE-8FBD7F36FCC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754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C36B7-AF23-417E-B193-0C523E631C9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027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B97CD-FB17-4281-9876-0BE5A93EEDCD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A1D43-8177-4646-ABB7-17D21861301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976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EEACD-80A4-424B-A779-773103281B01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9B51C-54E7-4DFF-B420-5FBFEDDDD991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686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A1603-3F22-4FE9-ACC3-21690E7596E7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DF9D5-26A1-4D59-8FC1-93979F443F9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733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4682B-876E-42F1-8DD1-F6CD4454E82A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8C131-E463-4114-ABF0-D1CCD2F92707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41714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7E1BE-FADD-4A90-8AED-86E966C67BF6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74457-4F50-4933-9496-2D22DD8FE9BC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950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DD971-D1E9-43D5-B6D6-FE53D7EF44E1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E646-CB6E-4A07-8D28-A830D48D6294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11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42FB3-6467-4BE7-8365-3DCD3B0EA0C7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90683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6187B-2706-41AA-B5DD-75A39FCADCFD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E3CF8-45A1-4B40-9602-7F07AC550416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76921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10EE0-A782-4A64-9CFD-46F5E42192A5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619C6-E092-49AD-9DDE-AF7A23E46C78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7222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F9AEA-6E5E-459C-9335-D79552E45EBB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523D1-2A77-4477-ACCE-E369EE0FE83E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229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EE180-402A-448F-9495-22E474C577C5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67FDB-3CA7-4BC6-8164-D7055F397D5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3852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8DA9E-FE2C-4D75-9D79-7D70614494E9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859C6-CCDF-4915-8EAF-9296886BD443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244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81F8E-D28F-44BC-BA63-93996E41CFC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902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5BB957-93CF-4012-BB3C-D8AEA2DC8CF1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60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1CE05D-6BFA-40B3-9F4B-B015D50471FE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99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D51466-58C8-46E3-BE3F-0ACCED577B3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79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B1E3C-59E3-4704-A46E-8687AF158779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67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756AF-4174-4B63-A1E6-6CD9D689F9FD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77040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19A8C2-6E41-49A7-AEC6-2351E4AD768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30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3726B-C9E1-46DE-A616-5BC2E8B5FBC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748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80042-29DF-4A5C-A5F7-27093FF2E42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79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9965BA-4676-4AEE-A088-9BB80DA3FCB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57C3E-DD04-4698-BBFD-BE28E0408FA0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27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1E238F-16D1-427B-A9F3-9EDF88EA143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970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94F75-3547-4F47-BAA4-F1CD2946EBE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71377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9FFF4-AD68-4418-9087-812E8174511B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8528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C09B-AE5A-466B-9F03-EA2D6015DA49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5185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6C9E6-72E9-4ED1-A1A9-520D216CDD76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684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E4703-F83E-455A-86BF-D293F999355E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82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45B97-E631-474E-8B36-3884CC071765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274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6E8E0-97BB-46EF-9831-6F28C3E09594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7445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13315" name="Rectangle 3" descr="Stationery"/>
            <p:cNvSpPr>
              <a:spLocks noChangeArrowheads="1"/>
            </p:cNvSpPr>
            <p:nvPr/>
          </p:nvSpPr>
          <p:spPr bwMode="white">
            <a:xfrm>
              <a:off x="336" y="150"/>
              <a:ext cx="5253" cy="4026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2000"/>
                </a:solidFill>
              </a:endParaRPr>
            </a:p>
          </p:txBody>
        </p:sp>
        <p:pic>
          <p:nvPicPr>
            <p:cNvPr id="13316" name="Picture 4" descr="minispi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1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62025" y="1925638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altLang="ru-RU" noProof="0" smtClean="0"/>
              <a:t>Щелчок правит образец заголовка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47825" y="3738563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ru-RU" altLang="ru-RU" noProof="0" smtClean="0"/>
              <a:t>Щелчок правит образец подзаголовка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9620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400425" y="6100763"/>
            <a:ext cx="28956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294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fld id="{A9724AC6-56DE-43CD-8834-41A590B569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7183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 build="p">
        <p:tmplLst>
          <p:tmpl lvl="1">
            <p:tnLst>
              <p:par>
                <p:cTn presetID="2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3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3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DAE1E-903C-46A4-8A7F-5B38DB003E00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8722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075D9-293E-45B2-9D9A-C8D84794196E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0863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42FB3-6467-4BE7-8365-3DCD3B0EA0C7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7291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756AF-4174-4B63-A1E6-6CD9D689F9FD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5333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9FFF4-AD68-4418-9087-812E8174511B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5879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C09B-AE5A-466B-9F03-EA2D6015DA49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0742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6C9E6-72E9-4ED1-A1A9-520D216CDD76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2512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E4703-F83E-455A-86BF-D293F999355E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99851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45B97-E631-474E-8B36-3884CC071765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5332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6E8E0-97BB-46EF-9831-6F28C3E09594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0841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13315" name="Rectangle 3" descr="Stationery"/>
            <p:cNvSpPr>
              <a:spLocks noChangeArrowheads="1"/>
            </p:cNvSpPr>
            <p:nvPr/>
          </p:nvSpPr>
          <p:spPr bwMode="white">
            <a:xfrm>
              <a:off x="336" y="150"/>
              <a:ext cx="5253" cy="4026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2000"/>
                </a:solidFill>
              </a:endParaRPr>
            </a:p>
          </p:txBody>
        </p:sp>
        <p:pic>
          <p:nvPicPr>
            <p:cNvPr id="13316" name="Picture 4" descr="minispi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1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62025" y="1925638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altLang="ru-RU" noProof="0" smtClean="0"/>
              <a:t>Щелчок правит образец заголовка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47825" y="3738563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ru-RU" altLang="ru-RU" noProof="0" smtClean="0"/>
              <a:t>Щелчок правит образец подзаголовка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9620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400425" y="6100763"/>
            <a:ext cx="28956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294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fld id="{A9724AC6-56DE-43CD-8834-41A590B569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8933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 build="p">
        <p:tmplLst>
          <p:tmpl lvl="1">
            <p:tnLst>
              <p:par>
                <p:cTn presetID="2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3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3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DAE1E-903C-46A4-8A7F-5B38DB003E00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6369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075D9-293E-45B2-9D9A-C8D84794196E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2843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42FB3-6467-4BE7-8365-3DCD3B0EA0C7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2386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756AF-4174-4B63-A1E6-6CD9D689F9FD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5018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9FFF4-AD68-4418-9087-812E8174511B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2210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C09B-AE5A-466B-9F03-EA2D6015DA49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4283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6C9E6-72E9-4ED1-A1A9-520D216CDD76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5437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E4703-F83E-455A-86BF-D293F999355E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9522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45B97-E631-474E-8B36-3884CC071765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7914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6E8E0-97BB-46EF-9831-6F28C3E09594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3921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13315" name="Rectangle 3" descr="Stationery"/>
            <p:cNvSpPr>
              <a:spLocks noChangeArrowheads="1"/>
            </p:cNvSpPr>
            <p:nvPr/>
          </p:nvSpPr>
          <p:spPr bwMode="white">
            <a:xfrm>
              <a:off x="336" y="150"/>
              <a:ext cx="5253" cy="4026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2000"/>
                </a:solidFill>
              </a:endParaRPr>
            </a:p>
          </p:txBody>
        </p:sp>
        <p:pic>
          <p:nvPicPr>
            <p:cNvPr id="13316" name="Picture 4" descr="minispi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1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62025" y="1925638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altLang="ru-RU" noProof="0" smtClean="0"/>
              <a:t>Щелчок правит образец заголовка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47825" y="3738563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ru-RU" altLang="ru-RU" noProof="0" smtClean="0"/>
              <a:t>Щелчок правит образец подзаголовка</a:t>
            </a:r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9620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400425" y="6100763"/>
            <a:ext cx="28956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endParaRPr lang="ru-RU" altLang="ru-RU"/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29425" y="6100763"/>
            <a:ext cx="1905000" cy="457200"/>
          </a:xfrm>
        </p:spPr>
        <p:txBody>
          <a:bodyPr/>
          <a:lstStyle>
            <a:lvl1pPr>
              <a:defRPr>
                <a:solidFill>
                  <a:srgbClr val="A08366"/>
                </a:solidFill>
              </a:defRPr>
            </a:lvl1pPr>
          </a:lstStyle>
          <a:p>
            <a:fld id="{A9724AC6-56DE-43CD-8834-41A590B569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225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13318" grpId="0" build="p">
        <p:tmplLst>
          <p:tmpl lvl="1">
            <p:tnLst>
              <p:par>
                <p:cTn presetID="2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3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3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DAE1E-903C-46A4-8A7F-5B38DB003E00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3026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075D9-293E-45B2-9D9A-C8D84794196E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72538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042FB3-6467-4BE7-8365-3DCD3B0EA0C7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8192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756AF-4174-4B63-A1E6-6CD9D689F9FD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632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9FFF4-AD68-4418-9087-812E8174511B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2478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3C09B-AE5A-466B-9F03-EA2D6015DA49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6224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6C9E6-72E9-4ED1-A1A9-520D216CDD76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3851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E4703-F83E-455A-86BF-D293F999355E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1307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45B97-E631-474E-8B36-3884CC071765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1847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19900" y="4572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D6E8E0-97BB-46EF-9831-6F28C3E09594}" type="slidenum">
              <a:rPr lang="ru-RU" altLang="ru-RU">
                <a:solidFill>
                  <a:srgbClr val="2783DF"/>
                </a:solidFill>
              </a:rPr>
              <a:pPr/>
              <a:t>‹#›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8564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62" y="3429085"/>
            <a:ext cx="1714142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60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2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8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9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748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11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8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471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43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777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638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742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04927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242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421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125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9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419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3233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43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521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390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624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62862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037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360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5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319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49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733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16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137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2560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688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173090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534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4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11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9D669-D781-4C8E-8F6D-7A46CEF15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BF11F1-78F1-4B8D-837B-AFD90C881A3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5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BF11F1-78F1-4B8D-837B-AFD90C881A3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BF11F1-78F1-4B8D-837B-AFD90C881A3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6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BF11F1-78F1-4B8D-837B-AFD90C881A3B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2C22E5-7AE9-4D85-AC62-465C161C8DB3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30.11.2017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CAF317-235A-4A43-82EC-4CB249828CF0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grpSp>
          <p:nvGrpSpPr>
            <p:cNvPr id="1034" name="Полилиния 11"/>
            <p:cNvGrpSpPr>
              <a:grpSpLocks/>
            </p:cNvGrpSpPr>
            <p:nvPr/>
          </p:nvGrpSpPr>
          <p:grpSpPr bwMode="auto">
            <a:xfrm>
              <a:off x="-6091" y="-11569"/>
              <a:ext cx="9137939" cy="1050979"/>
              <a:chOff x="-6096" y="-24384"/>
              <a:chExt cx="9137904" cy="1048512"/>
            </a:xfrm>
          </p:grpSpPr>
          <p:pic>
            <p:nvPicPr>
              <p:cNvPr id="2" name="Полилиния 11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96" y="-24384"/>
                <a:ext cx="9137904" cy="1048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 Box 11"/>
              <p:cNvSpPr txBox="1">
                <a:spLocks noChangeArrowheads="1"/>
              </p:cNvSpPr>
              <p:nvPr/>
            </p:nvSpPr>
            <p:spPr bwMode="auto">
              <a:xfrm rot="21435692">
                <a:off x="-30163" y="422275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035" name="Полилиния 12"/>
            <p:cNvGrpSpPr>
              <a:grpSpLocks/>
            </p:cNvGrpSpPr>
            <p:nvPr/>
          </p:nvGrpSpPr>
          <p:grpSpPr bwMode="auto">
            <a:xfrm>
              <a:off x="-6091" y="61755"/>
              <a:ext cx="9156227" cy="910441"/>
              <a:chOff x="-6096" y="48768"/>
              <a:chExt cx="9156192" cy="908304"/>
            </a:xfrm>
          </p:grpSpPr>
          <p:pic>
            <p:nvPicPr>
              <p:cNvPr id="1036" name="Полилиния 12"/>
              <p:cNvPicPr>
                <a:picLocks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96" y="48768"/>
                <a:ext cx="9156192" cy="908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38" name="Text Box 14"/>
              <p:cNvSpPr txBox="1">
                <a:spLocks noChangeArrowheads="1"/>
              </p:cNvSpPr>
              <p:nvPr/>
            </p:nvSpPr>
            <p:spPr bwMode="auto">
              <a:xfrm rot="21435692">
                <a:off x="-22225" y="496888"/>
                <a:ext cx="0" cy="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324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F85DC2-EB60-41EE-B728-342488D5E6E6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6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8C735A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12291" name="Rectangle 3"/>
            <p:cNvSpPr>
              <a:spLocks noChangeArrowheads="1"/>
            </p:cNvSpPr>
            <p:nvPr/>
          </p:nvSpPr>
          <p:spPr bwMode="ltGray">
            <a:xfrm>
              <a:off x="336" y="150"/>
              <a:ext cx="5253" cy="4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2000"/>
                </a:solidFill>
              </a:endParaRPr>
            </a:p>
          </p:txBody>
        </p:sp>
        <p:pic>
          <p:nvPicPr>
            <p:cNvPr id="12292" name="Picture 4" descr="minispir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Line 5"/>
            <p:cNvSpPr>
              <a:spLocks noChangeShapeType="1"/>
            </p:cNvSpPr>
            <p:nvPr/>
          </p:nvSpPr>
          <p:spPr bwMode="ltGray">
            <a:xfrm>
              <a:off x="640" y="1008"/>
              <a:ext cx="4880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2000"/>
                </a:solidFill>
              </a:endParaRPr>
            </a:p>
          </p:txBody>
        </p:sp>
      </p:grp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096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 altLang="ru-RU" smtClean="0">
              <a:solidFill>
                <a:srgbClr val="2783DF"/>
              </a:solidFill>
            </a:endParaRP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0960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 altLang="ru-RU" smtClean="0">
              <a:solidFill>
                <a:srgbClr val="2783DF"/>
              </a:solidFill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96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F54307D7-32F2-44F0-BA5D-1D914658D4F9}" type="slidenum">
              <a:rPr lang="ru-RU" altLang="ru-RU" smtClean="0">
                <a:solidFill>
                  <a:srgbClr val="2783DF"/>
                </a:solidFill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8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 build="p">
        <p:tmplLst>
          <p:tmpl lvl="1">
            <p:tnLst>
              <p:par>
                <p:cTn presetID="2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itchFamily="2" charset="2"/>
        <a:buChar char="4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8C735A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12291" name="Rectangle 3"/>
            <p:cNvSpPr>
              <a:spLocks noChangeArrowheads="1"/>
            </p:cNvSpPr>
            <p:nvPr/>
          </p:nvSpPr>
          <p:spPr bwMode="ltGray">
            <a:xfrm>
              <a:off x="336" y="150"/>
              <a:ext cx="5253" cy="4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2000"/>
                </a:solidFill>
              </a:endParaRPr>
            </a:p>
          </p:txBody>
        </p:sp>
        <p:pic>
          <p:nvPicPr>
            <p:cNvPr id="12292" name="Picture 4" descr="minispir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Line 5"/>
            <p:cNvSpPr>
              <a:spLocks noChangeShapeType="1"/>
            </p:cNvSpPr>
            <p:nvPr/>
          </p:nvSpPr>
          <p:spPr bwMode="ltGray">
            <a:xfrm>
              <a:off x="640" y="1008"/>
              <a:ext cx="4880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2000"/>
                </a:solidFill>
              </a:endParaRPr>
            </a:p>
          </p:txBody>
        </p:sp>
      </p:grp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096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 altLang="ru-RU" smtClean="0">
              <a:solidFill>
                <a:srgbClr val="2783DF"/>
              </a:solidFill>
            </a:endParaRP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0960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 altLang="ru-RU" smtClean="0">
              <a:solidFill>
                <a:srgbClr val="2783DF"/>
              </a:solidFill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96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F54307D7-32F2-44F0-BA5D-1D914658D4F9}" type="slidenum">
              <a:rPr lang="ru-RU" altLang="ru-RU" smtClean="0">
                <a:solidFill>
                  <a:srgbClr val="2783DF"/>
                </a:solidFill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2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 build="p">
        <p:tmplLst>
          <p:tmpl lvl="1">
            <p:tnLst>
              <p:par>
                <p:cTn presetID="2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itchFamily="2" charset="2"/>
        <a:buChar char="4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8C735A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12291" name="Rectangle 3"/>
            <p:cNvSpPr>
              <a:spLocks noChangeArrowheads="1"/>
            </p:cNvSpPr>
            <p:nvPr/>
          </p:nvSpPr>
          <p:spPr bwMode="ltGray">
            <a:xfrm>
              <a:off x="336" y="150"/>
              <a:ext cx="5253" cy="4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2000"/>
                </a:solidFill>
              </a:endParaRPr>
            </a:p>
          </p:txBody>
        </p:sp>
        <p:pic>
          <p:nvPicPr>
            <p:cNvPr id="12292" name="Picture 4" descr="minispir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Line 5"/>
            <p:cNvSpPr>
              <a:spLocks noChangeShapeType="1"/>
            </p:cNvSpPr>
            <p:nvPr/>
          </p:nvSpPr>
          <p:spPr bwMode="ltGray">
            <a:xfrm>
              <a:off x="640" y="1008"/>
              <a:ext cx="4880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2000"/>
                </a:solidFill>
              </a:endParaRPr>
            </a:p>
          </p:txBody>
        </p:sp>
      </p:grp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096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 altLang="ru-RU" smtClean="0">
              <a:solidFill>
                <a:srgbClr val="2783DF"/>
              </a:solidFill>
            </a:endParaRP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0960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 altLang="ru-RU" smtClean="0">
              <a:solidFill>
                <a:srgbClr val="2783DF"/>
              </a:solidFill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96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F54307D7-32F2-44F0-BA5D-1D914658D4F9}" type="slidenum">
              <a:rPr lang="ru-RU" altLang="ru-RU" smtClean="0">
                <a:solidFill>
                  <a:srgbClr val="2783DF"/>
                </a:solidFill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9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 build="p">
        <p:tmplLst>
          <p:tmpl lvl="1">
            <p:tnLst>
              <p:par>
                <p:cTn presetID="2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itchFamily="2" charset="2"/>
        <a:buChar char="4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8C735A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8872538" cy="6858000"/>
            <a:chOff x="0" y="0"/>
            <a:chExt cx="5589" cy="4320"/>
          </a:xfrm>
        </p:grpSpPr>
        <p:sp>
          <p:nvSpPr>
            <p:cNvPr id="12291" name="Rectangle 3"/>
            <p:cNvSpPr>
              <a:spLocks noChangeArrowheads="1"/>
            </p:cNvSpPr>
            <p:nvPr/>
          </p:nvSpPr>
          <p:spPr bwMode="ltGray">
            <a:xfrm>
              <a:off x="336" y="150"/>
              <a:ext cx="5253" cy="40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2000"/>
                </a:solidFill>
              </a:endParaRPr>
            </a:p>
          </p:txBody>
        </p:sp>
        <p:pic>
          <p:nvPicPr>
            <p:cNvPr id="12292" name="Picture 4" descr="minispir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67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3" name="Line 5"/>
            <p:cNvSpPr>
              <a:spLocks noChangeShapeType="1"/>
            </p:cNvSpPr>
            <p:nvPr/>
          </p:nvSpPr>
          <p:spPr bwMode="ltGray">
            <a:xfrm>
              <a:off x="640" y="1008"/>
              <a:ext cx="4880" cy="0"/>
            </a:xfrm>
            <a:prstGeom prst="line">
              <a:avLst/>
            </a:prstGeom>
            <a:noFill/>
            <a:ln w="31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2000"/>
                </a:solidFill>
              </a:endParaRPr>
            </a:p>
          </p:txBody>
        </p:sp>
      </p:grpSp>
      <p:sp>
        <p:nvSpPr>
          <p:cNvPr id="1229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заголовка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Щелчок правит 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096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 altLang="ru-RU" smtClean="0">
              <a:solidFill>
                <a:srgbClr val="2783DF"/>
              </a:solidFill>
            </a:endParaRP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0960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ru-RU" altLang="ru-RU" smtClean="0">
              <a:solidFill>
                <a:srgbClr val="2783DF"/>
              </a:solidFill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0960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F54307D7-32F2-44F0-BA5D-1D914658D4F9}" type="slidenum">
              <a:rPr lang="ru-RU" altLang="ru-RU" smtClean="0">
                <a:solidFill>
                  <a:srgbClr val="2783DF"/>
                </a:solidFill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9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 build="p">
        <p:tmplLst>
          <p:tmpl lvl="1">
            <p:tnLst>
              <p:par>
                <p:cTn presetID="2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9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Monotype Sorts" pitchFamily="2" charset="2"/>
        <a:buChar char="4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23AFA-427A-4B08-B92F-5291B29657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3046372"/>
            <a:ext cx="2686050" cy="290988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5" y="1158781"/>
            <a:ext cx="1769536" cy="189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80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9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3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2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21.png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yuri_pomaskin@mail.r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7235" y="1213009"/>
            <a:ext cx="626953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Урок информатики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7 класс</a:t>
            </a: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C09B-AE5A-466B-9F03-EA2D6015DA49}" type="slidenum">
              <a:rPr lang="ru-RU" altLang="ru-RU" smtClean="0">
                <a:solidFill>
                  <a:srgbClr val="2783DF"/>
                </a:solidFill>
              </a:rPr>
              <a:pPr/>
              <a:t>1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68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>
                <a:latin typeface="Arial Black" pitchFamily="34" charset="0"/>
              </a:rPr>
              <a:t>      ЛЕТОПИСЕЦ</a:t>
            </a:r>
            <a:br>
              <a:rPr lang="ru-RU" altLang="ru-RU" sz="3600" b="1">
                <a:latin typeface="Arial Black" pitchFamily="34" charset="0"/>
              </a:rPr>
            </a:br>
            <a:r>
              <a:rPr lang="ru-RU" altLang="ru-RU" sz="3600" b="1">
                <a:latin typeface="Arial Black" pitchFamily="34" charset="0"/>
              </a:rPr>
              <a:t>        НЕСТОР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772400" cy="4695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800"/>
              <a:t> </a:t>
            </a:r>
            <a:r>
              <a:rPr lang="ru-RU" altLang="ru-RU" sz="2800" b="1"/>
              <a:t>Преподобный Нестор -                              монах Киево-Печорского                   монастыря.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ru-RU" altLang="ru-RU" sz="2800" b="1"/>
          </a:p>
          <a:p>
            <a:pPr>
              <a:lnSpc>
                <a:spcPct val="90000"/>
              </a:lnSpc>
            </a:pPr>
            <a:r>
              <a:rPr lang="ru-RU" altLang="ru-RU" sz="2800" b="1"/>
              <a:t>Он великолепно  владел греческим языком и перевел на русский язык многие труды византийских историков.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ru-RU" altLang="ru-RU" sz="2800" b="1"/>
          </a:p>
          <a:p>
            <a:pPr>
              <a:lnSpc>
                <a:spcPct val="90000"/>
              </a:lnSpc>
            </a:pPr>
            <a:r>
              <a:rPr lang="ru-RU" altLang="ru-RU" sz="2800" b="1"/>
              <a:t>Интересные сведения о первых веках русской истории мы находит в его рукописи «Повесть временных лет»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ru-RU" altLang="ru-RU" sz="2800" b="1"/>
          </a:p>
        </p:txBody>
      </p:sp>
      <p:pic>
        <p:nvPicPr>
          <p:cNvPr id="49157" name="Picture 5" descr="Летописе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4813"/>
            <a:ext cx="2808288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E1E-903C-46A4-8A7F-5B38DB003E00}" type="slidenum">
              <a:rPr lang="ru-RU" altLang="ru-RU" smtClean="0">
                <a:solidFill>
                  <a:srgbClr val="2783DF"/>
                </a:solidFill>
              </a:rPr>
              <a:pPr/>
              <a:t>10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99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3505200" cy="5059362"/>
          </a:xfrm>
        </p:spPr>
        <p:txBody>
          <a:bodyPr/>
          <a:lstStyle/>
          <a:p>
            <a:r>
              <a:rPr lang="ru-RU" altLang="ru-RU" smtClean="0"/>
              <a:t>« </a:t>
            </a:r>
            <a:r>
              <a:rPr lang="ru-RU" altLang="ru-RU" smtClean="0">
                <a:latin typeface="Monotype Corsiva" pitchFamily="66" charset="0"/>
              </a:rPr>
              <a:t>Ради братии моих и ближних моих…»</a:t>
            </a:r>
            <a:br>
              <a:rPr lang="ru-RU" altLang="ru-RU" smtClean="0">
                <a:latin typeface="Monotype Corsiva" pitchFamily="66" charset="0"/>
              </a:rPr>
            </a:br>
            <a:r>
              <a:rPr lang="ru-RU" altLang="ru-RU" smtClean="0">
                <a:latin typeface="Monotype Corsiva" pitchFamily="66" charset="0"/>
              </a:rPr>
              <a:t>Иван Фёдоров</a:t>
            </a:r>
            <a:r>
              <a:rPr lang="ru-RU" altLang="ru-RU" smtClean="0"/>
              <a:t>.</a:t>
            </a:r>
          </a:p>
        </p:txBody>
      </p:sp>
      <p:pic>
        <p:nvPicPr>
          <p:cNvPr id="4" name="Содержимое 3" descr="ma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400" y="685800"/>
            <a:ext cx="4419600" cy="5334000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4732A-28D1-4700-946E-D863540D99B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038600" cy="960438"/>
          </a:xfrm>
        </p:spPr>
        <p:txBody>
          <a:bodyPr/>
          <a:lstStyle/>
          <a:p>
            <a:r>
              <a:rPr lang="ru-RU" altLang="ru-RU" smtClean="0">
                <a:latin typeface="Monotype Corsiva" pitchFamily="66" charset="0"/>
              </a:rPr>
              <a:t>Печатный двор</a:t>
            </a:r>
          </a:p>
        </p:txBody>
      </p:sp>
      <p:pic>
        <p:nvPicPr>
          <p:cNvPr id="4" name="Содержимое 3" descr="fedorov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800" y="609600"/>
            <a:ext cx="4038600" cy="54102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4578" name="Picture 2" descr="C:\Users\Владелец\Downloads\heritage_ivanfedorov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219200"/>
            <a:ext cx="3200400" cy="3657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4732A-28D1-4700-946E-D863540D99B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6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0016-023-Sozdanie-pervoj-pechatnoj-knigi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38200"/>
            <a:ext cx="3124200" cy="3962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5602" name="Picture 2" descr="C:\Users\Владелец\Downloads\1335939512_0502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457200"/>
            <a:ext cx="4114800" cy="5562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4732A-28D1-4700-946E-D863540D99B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Владелец\Downloads\PICTgg01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08841" y="476672"/>
            <a:ext cx="4666500" cy="32189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227020"/>
            <a:ext cx="2128664" cy="201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16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402" y="621882"/>
            <a:ext cx="3600598" cy="36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3" descr="0016-023-Sozdanie-pervoj-pechatnoj-knig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907704" y="3864636"/>
            <a:ext cx="1873502" cy="2376149"/>
          </a:xfrm>
          <a:prstGeom prst="roundRect">
            <a:avLst>
              <a:gd name="adj" fmla="val 11111"/>
            </a:avLst>
          </a:prstGeom>
          <a:noFill/>
          <a:ln w="19050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4732A-28D1-4700-946E-D863540D99B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Текстовые редакторы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07" y="1484784"/>
            <a:ext cx="896099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madou62.ru/wp-content/uploads/2013/04/931597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412776"/>
            <a:ext cx="1800200" cy="1800201"/>
          </a:xfrm>
          <a:prstGeom prst="rect">
            <a:avLst/>
          </a:prstGeom>
          <a:noFill/>
        </p:spPr>
      </p:pic>
      <p:pic>
        <p:nvPicPr>
          <p:cNvPr id="1030" name="Picture 6" descr="http://im4-tub-ru.yandex.net/i?id=115992242-09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797152"/>
            <a:ext cx="1428750" cy="1428750"/>
          </a:xfrm>
          <a:prstGeom prst="rect">
            <a:avLst/>
          </a:prstGeom>
          <a:noFill/>
        </p:spPr>
      </p:pic>
      <p:pic>
        <p:nvPicPr>
          <p:cNvPr id="1032" name="Picture 8" descr="http://www.hoga.pl/wp-content/uploads/2012/04/googledrive-600x3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140968"/>
            <a:ext cx="2880320" cy="1680187"/>
          </a:xfrm>
          <a:prstGeom prst="rect">
            <a:avLst/>
          </a:prstGeom>
          <a:noFill/>
        </p:spPr>
      </p:pic>
      <p:pic>
        <p:nvPicPr>
          <p:cNvPr id="1034" name="Picture 10" descr="http://yandex.st/lego/_/La6qi18Z8LwgnZdsAr1qy1GwCwo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36" name="Picture 12" descr="http://yandex.st/lego/_/La6qi18Z8LwgnZdsAr1qy1GwCwo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38" name="Picture 14" descr="http://yandex.st/lego/_/La6qi18Z8LwgnZdsAr1qy1GwCwo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40" name="Picture 16" descr="http://www.usna.edu/CS/si110/lec/l07/img/notepa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4797152"/>
            <a:ext cx="1810172" cy="181017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187624" y="3356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99592" y="2924944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Текстовые редакторы (процессоры) – это программы для создания и обработки текстовых документов</a:t>
            </a:r>
            <a:endParaRPr lang="ru-RU" sz="2400" b="1" dirty="0"/>
          </a:p>
        </p:txBody>
      </p:sp>
      <p:pic>
        <p:nvPicPr>
          <p:cNvPr id="7170" name="Picture 2" descr="http://im4-tub-ru.yandex.net/i?id=38599586-22-72&amp;n=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4437112"/>
            <a:ext cx="1644774" cy="1644774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060848"/>
            <a:ext cx="813690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Текстовые редакторы позволяют  создавать, редактировать , форматировать , сохранять  и распечатывать документы.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54"/>
            <a:ext cx="2042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 в РТ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30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Способы создания документов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 помощью мастера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 помощью шаблона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924944"/>
            <a:ext cx="4041775" cy="287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924944"/>
            <a:ext cx="3744417" cy="289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051560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Способы создания документов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628800"/>
            <a:ext cx="8183880" cy="3384376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dirty="0" smtClean="0"/>
          </a:p>
          <a:p>
            <a:pPr>
              <a:buNone/>
            </a:pPr>
            <a:r>
              <a:rPr lang="ru-RU" sz="4000" dirty="0" smtClean="0"/>
              <a:t>Чаще всего для создания документов используют пустой шаблон </a:t>
            </a:r>
            <a:r>
              <a:rPr lang="ru-RU" sz="4000" i="1" u="sng" dirty="0" smtClean="0"/>
              <a:t>Новый документ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18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5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Выбор параметров страниц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Формат</a:t>
            </a:r>
          </a:p>
          <a:p>
            <a:r>
              <a:rPr lang="ru-RU" sz="2000" b="1" dirty="0" smtClean="0"/>
              <a:t>Ориентация</a:t>
            </a:r>
          </a:p>
          <a:p>
            <a:r>
              <a:rPr lang="ru-RU" sz="2000" b="1" dirty="0" smtClean="0"/>
              <a:t>Колонтитулы и номера страниц</a:t>
            </a:r>
            <a:endParaRPr lang="ru-RU" sz="20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653136"/>
            <a:ext cx="7488832" cy="186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866775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04856" cy="1406161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Информатика важна для развития ума</a:t>
            </a:r>
            <a:endParaRPr lang="ru-RU" sz="2800" b="1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4696190"/>
            <a:ext cx="6400800" cy="1656184"/>
          </a:xfrm>
        </p:spPr>
        <p:txBody>
          <a:bodyPr>
            <a:normAutofit/>
          </a:bodyPr>
          <a:lstStyle/>
          <a:p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2026889"/>
            <a:ext cx="7092280" cy="311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Девиз урока: 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4800" b="1" kern="100" dirty="0" smtClean="0">
                <a:solidFill>
                  <a:srgbClr val="FF0000"/>
                </a:solidFill>
                <a:ea typeface="Calibri"/>
              </a:rPr>
              <a:t>Учиться </a:t>
            </a:r>
            <a:r>
              <a:rPr lang="ru-RU" sz="4800" b="1" kern="100" dirty="0">
                <a:solidFill>
                  <a:srgbClr val="FF0000"/>
                </a:solidFill>
                <a:ea typeface="Calibri"/>
              </a:rPr>
              <a:t>надо весело,</a:t>
            </a:r>
            <a:endParaRPr lang="ru-RU" sz="3600" dirty="0">
              <a:latin typeface="Calibri"/>
              <a:ea typeface="Calibri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4800" b="1" kern="100" dirty="0">
                <a:solidFill>
                  <a:srgbClr val="FF0000"/>
                </a:solidFill>
                <a:ea typeface="Calibri"/>
              </a:rPr>
              <a:t>Чтоб хорошо учиться!</a:t>
            </a:r>
            <a:endParaRPr lang="ru-RU" sz="3600" dirty="0">
              <a:latin typeface="Calibri"/>
              <a:ea typeface="Calibri"/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561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83880" cy="1051560"/>
          </a:xfrm>
        </p:spPr>
        <p:txBody>
          <a:bodyPr/>
          <a:lstStyle/>
          <a:p>
            <a:r>
              <a:rPr lang="ru-RU" dirty="0" smtClean="0"/>
              <a:t>Выбор параметров страницы</a:t>
            </a:r>
            <a:endParaRPr lang="ru-RU" dirty="0"/>
          </a:p>
        </p:txBody>
      </p:sp>
      <p:pic>
        <p:nvPicPr>
          <p:cNvPr id="2051" name="Picture 3" descr="G:\Разметка страницы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594475" cy="2520280"/>
          </a:xfrm>
          <a:prstGeom prst="rect">
            <a:avLst/>
          </a:prstGeom>
          <a:noFill/>
        </p:spPr>
      </p:pic>
      <p:pic>
        <p:nvPicPr>
          <p:cNvPr id="2052" name="Picture 4" descr="G:\ви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8" y="2420888"/>
            <a:ext cx="4608512" cy="4437112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20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7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183880" cy="1051560"/>
          </a:xfrm>
        </p:spPr>
        <p:txBody>
          <a:bodyPr/>
          <a:lstStyle/>
          <a:p>
            <a:pPr algn="ctr"/>
            <a:r>
              <a:rPr lang="ru-RU" dirty="0" smtClean="0"/>
              <a:t>Ввод текста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196752"/>
            <a:ext cx="8183880" cy="252028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Для представления текста можно использовать 256 или 65536 символов, однако ряд символов не возможно ввести с клавиатуры, для этого используют </a:t>
            </a:r>
            <a:r>
              <a:rPr lang="ru-RU" i="1" u="sng" dirty="0" smtClean="0"/>
              <a:t>Таблицу символов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2180" y="3471807"/>
            <a:ext cx="3453750" cy="319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C85E2-D20A-4214-8812-BD0376C5F7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21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8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Ввод и редактирование документа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4040188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Ввод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7544" y="1844824"/>
            <a:ext cx="4040188" cy="3951288"/>
          </a:xfrm>
        </p:spPr>
        <p:txBody>
          <a:bodyPr/>
          <a:lstStyle/>
          <a:p>
            <a:r>
              <a:rPr lang="ru-RU" sz="2000" b="1" i="1" dirty="0" smtClean="0"/>
              <a:t>Ввод текста (с клавиатуры и из таблицы символов)</a:t>
            </a:r>
          </a:p>
          <a:p>
            <a:pPr>
              <a:buNone/>
            </a:pPr>
            <a:r>
              <a:rPr lang="ru-RU" sz="2000" i="1" dirty="0" smtClean="0">
                <a:solidFill>
                  <a:srgbClr val="7030A0"/>
                </a:solidFill>
              </a:rPr>
              <a:t>      (256 или 65536 символов)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Вставка: </a:t>
            </a:r>
          </a:p>
          <a:p>
            <a:pPr>
              <a:buNone/>
            </a:pPr>
            <a:r>
              <a:rPr lang="ru-RU" sz="2000" b="1" i="1" dirty="0" smtClean="0"/>
              <a:t>1) изображений,</a:t>
            </a:r>
          </a:p>
          <a:p>
            <a:pPr>
              <a:buNone/>
            </a:pPr>
            <a:r>
              <a:rPr lang="ru-RU" sz="2000" b="1" i="1" dirty="0" smtClean="0"/>
              <a:t>2) формул,</a:t>
            </a:r>
          </a:p>
          <a:p>
            <a:pPr>
              <a:buNone/>
            </a:pPr>
            <a:r>
              <a:rPr lang="ru-RU" sz="2000" b="1" i="1" dirty="0" smtClean="0"/>
              <a:t>3) таблиц ,</a:t>
            </a:r>
          </a:p>
          <a:p>
            <a:pPr>
              <a:buNone/>
            </a:pPr>
            <a:r>
              <a:rPr lang="ru-RU" sz="2000" b="1" i="1" dirty="0" smtClean="0"/>
              <a:t>4) звуковых  и видео файлов, и.др. …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4008" y="1196752"/>
            <a:ext cx="4041775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Редактирование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572000" y="1844824"/>
            <a:ext cx="4041775" cy="4608512"/>
          </a:xfrm>
        </p:spPr>
        <p:txBody>
          <a:bodyPr>
            <a:normAutofit/>
          </a:bodyPr>
          <a:lstStyle/>
          <a:p>
            <a:r>
              <a:rPr lang="ru-RU" sz="2000" b="1" i="1" dirty="0" smtClean="0"/>
              <a:t>Копирование, перемещение и удаление фрагментов документа</a:t>
            </a:r>
          </a:p>
          <a:p>
            <a:r>
              <a:rPr lang="ru-RU" sz="2000" b="1" i="1" dirty="0" smtClean="0"/>
              <a:t>Поиск и замена</a:t>
            </a:r>
          </a:p>
          <a:p>
            <a:endParaRPr lang="ru-RU" sz="2000" b="1" i="1" dirty="0" smtClean="0"/>
          </a:p>
          <a:p>
            <a:endParaRPr lang="ru-RU" sz="2000" b="1" i="1" dirty="0" smtClean="0"/>
          </a:p>
          <a:p>
            <a:endParaRPr lang="ru-RU" sz="2000" b="1" i="1" dirty="0" smtClean="0"/>
          </a:p>
          <a:p>
            <a:endParaRPr lang="ru-RU" sz="2000" b="1" i="1" dirty="0" smtClean="0"/>
          </a:p>
          <a:p>
            <a:endParaRPr lang="ru-RU" sz="2000" b="1" i="1" dirty="0" smtClean="0"/>
          </a:p>
          <a:p>
            <a:r>
              <a:rPr lang="ru-RU" sz="2000" b="1" i="1" dirty="0" smtClean="0"/>
              <a:t>Проверка правописания</a:t>
            </a:r>
            <a:endParaRPr lang="ru-RU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212976"/>
            <a:ext cx="2016224" cy="178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45224"/>
            <a:ext cx="663502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Форматирование документа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38736" cy="45259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Форматирование текста </a:t>
            </a:r>
            <a:r>
              <a:rPr lang="ru-RU" sz="2400" b="1" i="1" dirty="0" smtClean="0"/>
              <a:t>– это его оформление по определенным правилам, </a:t>
            </a:r>
            <a:r>
              <a:rPr lang="ru-RU" sz="2400" b="1" i="1" dirty="0" smtClean="0">
                <a:solidFill>
                  <a:srgbClr val="0070C0"/>
                </a:solidFill>
              </a:rPr>
              <a:t>изменяющим его внешний вид, но не содержание</a:t>
            </a:r>
            <a:endParaRPr lang="ru-RU" sz="2400" b="1" i="1" dirty="0">
              <a:solidFill>
                <a:srgbClr val="0070C0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Форматировать можно:</a:t>
            </a:r>
          </a:p>
          <a:p>
            <a:pPr>
              <a:buNone/>
            </a:pPr>
            <a:r>
              <a:rPr lang="ru-RU" sz="2400" b="1" i="1" dirty="0" smtClean="0"/>
              <a:t>-  шрифт,</a:t>
            </a:r>
          </a:p>
          <a:p>
            <a:pPr>
              <a:buNone/>
            </a:pPr>
            <a:r>
              <a:rPr lang="ru-RU" sz="2400" b="1" i="1" dirty="0" smtClean="0"/>
              <a:t>-  абзац,</a:t>
            </a:r>
          </a:p>
          <a:p>
            <a:pPr>
              <a:buNone/>
            </a:pPr>
            <a:r>
              <a:rPr lang="ru-RU" sz="2400" b="1" i="1" dirty="0" smtClean="0"/>
              <a:t>-  список,</a:t>
            </a:r>
          </a:p>
          <a:p>
            <a:pPr>
              <a:buNone/>
            </a:pPr>
            <a:r>
              <a:rPr lang="ru-RU" sz="2400" b="1" i="1" dirty="0" smtClean="0"/>
              <a:t>-  таблицу….</a:t>
            </a:r>
            <a:endParaRPr lang="ru-RU" sz="2400" b="1" i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Форматирование шрифта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598" y="1567417"/>
            <a:ext cx="522452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3419872" y="2420888"/>
            <a:ext cx="288032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067944" y="2348880"/>
            <a:ext cx="1800200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5292080" y="2924944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187624" y="2924944"/>
            <a:ext cx="720080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1259632" y="2924944"/>
            <a:ext cx="1008112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1403648" y="2996952"/>
            <a:ext cx="1224136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1520" y="364502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жирный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95536" y="407707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курсив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251520" y="450912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подчеркнутый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5940152" y="1988840"/>
            <a:ext cx="1713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Размер шрифта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627784" y="378904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Тип (Начертание)шрифта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940152" y="3573016"/>
            <a:ext cx="1456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Цвет шрифта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Форматирование шрифта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Написание, цвет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556792"/>
            <a:ext cx="4041775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Размер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04864"/>
            <a:ext cx="3042940" cy="286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348880"/>
            <a:ext cx="325592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5157192"/>
            <a:ext cx="2628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5445224"/>
            <a:ext cx="26479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971600" y="50851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засечками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364088" y="4797152"/>
            <a:ext cx="133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Рубленный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45720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Для разминки из-за парт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Поднимаемся. На старт!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Бег на месте. Веселей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И быстрей, быстрей, быстрей!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Делаем вперёд наклоны –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Раз – два – три – четыре – пять.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Мельницу руками крутим,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Чтобы плечики размять.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Начинаем приседать -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Раз – два – три – четыре – пять.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А потом прыжки на месте,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Выше прыгаем все вместе.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Руки к солнышку потянем.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Руки в стороны растянем.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А теперь пора учиться</a:t>
            </a:r>
            <a:r>
              <a:rPr lang="ru-RU" altLang="ru-RU" b="1" dirty="0" smtClean="0">
                <a:solidFill>
                  <a:prstClr val="black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Bookman Old Style" pitchFamily="18" charset="0"/>
              </a:rPr>
              <a:t>Да прилежно, не лениться</a:t>
            </a:r>
            <a:endParaRPr lang="ru-RU" altLang="ru-RU" dirty="0" smtClean="0">
              <a:solidFill>
                <a:prstClr val="black"/>
              </a:solidFill>
              <a:latin typeface="Constantia" pitchFamily="18" charset="0"/>
            </a:endParaRPr>
          </a:p>
        </p:txBody>
      </p:sp>
      <p:pic>
        <p:nvPicPr>
          <p:cNvPr id="6147" name="Прямоугольник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54013"/>
            <a:ext cx="5876925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1" descr="http://www.smayli.ru/data/smiles/detia-51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000375"/>
            <a:ext cx="20097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http://www.smayli.ru/data/smiles/detia-81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2428875"/>
            <a:ext cx="245745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Учитель Волшебный_микрофон -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1475" y="592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C09B-AE5A-466B-9F03-EA2D6015DA49}" type="slidenum">
              <a:rPr lang="ru-RU" altLang="ru-RU" smtClean="0">
                <a:solidFill>
                  <a:srgbClr val="2783DF"/>
                </a:solidFill>
              </a:rPr>
              <a:pPr/>
              <a:t>27</a:t>
            </a:fld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84918" y="1412776"/>
            <a:ext cx="6990503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Практическая работа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Создание текстового документа</a:t>
            </a:r>
          </a:p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«Автобиография»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1518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C09B-AE5A-466B-9F03-EA2D6015DA49}" type="slidenum">
              <a:rPr lang="ru-RU" altLang="ru-RU" smtClean="0">
                <a:solidFill>
                  <a:srgbClr val="2783DF"/>
                </a:solidFill>
              </a:rPr>
              <a:pPr/>
              <a:t>28</a:t>
            </a:fld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060848"/>
            <a:ext cx="81369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Автобиография – это документ, в котором идет последовательное описание жизненного пути человека. Данный документ пишется на листе бумаги А4 в произвольной форме от первого лица, все сведения указываются в хронологической последовательности.</a:t>
            </a:r>
            <a:endParaRPr lang="ru-RU" sz="28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31341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C09B-AE5A-466B-9F03-EA2D6015DA49}" type="slidenum">
              <a:rPr lang="ru-RU" altLang="ru-RU" smtClean="0">
                <a:solidFill>
                  <a:srgbClr val="2783DF"/>
                </a:solidFill>
              </a:rPr>
              <a:pPr/>
              <a:t>29</a:t>
            </a:fld>
            <a:endParaRPr lang="ru-RU" altLang="ru-RU">
              <a:solidFill>
                <a:srgbClr val="2783DF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83274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533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Правила урока:</a:t>
            </a:r>
          </a:p>
          <a:p>
            <a:pPr marL="742950" lvl="0" indent="-742950">
              <a:buAutoNum type="arabicPeriod"/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шуми! Этим ты мешаешь другим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lvl="0"/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Не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подсказывай, это нечестно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lvl="0"/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 Старайся 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выполнять задание быстро, но не допускать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ошибок.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Это важно!</a:t>
            </a:r>
          </a:p>
        </p:txBody>
      </p:sp>
      <p:pic>
        <p:nvPicPr>
          <p:cNvPr id="3" name="Picture 5" descr="smil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468" y="5013176"/>
            <a:ext cx="1513382" cy="137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9D669-D781-4C8E-8F6D-7A46CEF1523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41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41990" name="WordArt 6"/>
          <p:cNvSpPr>
            <a:spLocks noChangeArrowheads="1" noChangeShapeType="1" noTextEdit="1"/>
          </p:cNvSpPr>
          <p:nvPr/>
        </p:nvSpPr>
        <p:spPr bwMode="auto">
          <a:xfrm>
            <a:off x="539552" y="332656"/>
            <a:ext cx="8280920" cy="432048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Georgia"/>
              </a:rPr>
              <a:t>Желаю  успехов!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72" y="4190806"/>
            <a:ext cx="3240360" cy="219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39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C09B-AE5A-466B-9F03-EA2D6015DA49}" type="slidenum">
              <a:rPr lang="ru-RU" altLang="ru-RU" smtClean="0">
                <a:solidFill>
                  <a:srgbClr val="2783DF"/>
                </a:solidFill>
              </a:rPr>
              <a:pPr/>
              <a:t>31</a:t>
            </a:fld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4" name="Улыбающееся лицо 3"/>
          <p:cNvSpPr/>
          <p:nvPr/>
        </p:nvSpPr>
        <p:spPr bwMode="auto">
          <a:xfrm>
            <a:off x="971600" y="692696"/>
            <a:ext cx="2376264" cy="2592288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Улыбающееся лицо 5"/>
          <p:cNvSpPr/>
          <p:nvPr/>
        </p:nvSpPr>
        <p:spPr bwMode="auto">
          <a:xfrm>
            <a:off x="5712260" y="692696"/>
            <a:ext cx="2376264" cy="2592288"/>
          </a:xfrm>
          <a:prstGeom prst="smileyFace">
            <a:avLst>
              <a:gd name="adj" fmla="val 80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Улыбающееся лицо 6"/>
          <p:cNvSpPr/>
          <p:nvPr/>
        </p:nvSpPr>
        <p:spPr bwMode="auto">
          <a:xfrm>
            <a:off x="3635896" y="3299832"/>
            <a:ext cx="2376264" cy="2592288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19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AD55B9-E6DF-4409-9EDE-B74A51BE15C9}" type="slidenum">
              <a:rPr lang="ru-RU" altLang="ru-RU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400" smtClean="0"/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ru-RU" altLang="ru-RU" sz="4000" b="1" dirty="0" smtClean="0"/>
          </a:p>
          <a:p>
            <a:pPr algn="ctr" eaLnBrk="1" hangingPunct="1">
              <a:buFontTx/>
              <a:buNone/>
            </a:pPr>
            <a:r>
              <a:rPr lang="ru-RU" altLang="ru-RU" sz="4000" b="1" dirty="0" smtClean="0"/>
              <a:t>Спасибо за урок .</a:t>
            </a:r>
          </a:p>
          <a:p>
            <a:pPr algn="ctr" eaLnBrk="1" hangingPunct="1">
              <a:buFontTx/>
              <a:buNone/>
            </a:pPr>
            <a:endParaRPr lang="ru-RU" altLang="ru-RU" sz="4000" b="1" dirty="0" smtClean="0"/>
          </a:p>
          <a:p>
            <a:pPr eaLnBrk="1" hangingPunct="1">
              <a:buFontTx/>
              <a:buNone/>
            </a:pPr>
            <a:endParaRPr lang="ru-RU" altLang="ru-RU" sz="4000" b="1" dirty="0" smtClean="0"/>
          </a:p>
        </p:txBody>
      </p:sp>
      <p:pic>
        <p:nvPicPr>
          <p:cNvPr id="67588" name="Picture 3" descr="SUPER04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636838"/>
            <a:ext cx="18113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789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C09B-AE5A-466B-9F03-EA2D6015DA49}" type="slidenum">
              <a:rPr lang="ru-RU" altLang="ru-RU" smtClean="0">
                <a:solidFill>
                  <a:srgbClr val="2783DF"/>
                </a:solidFill>
              </a:rPr>
              <a:pPr/>
              <a:t>4</a:t>
            </a:fld>
            <a:endParaRPr lang="ru-RU" altLang="ru-RU">
              <a:solidFill>
                <a:srgbClr val="2783DF"/>
              </a:solidFill>
            </a:endParaRPr>
          </a:p>
        </p:txBody>
      </p:sp>
      <p:sp>
        <p:nvSpPr>
          <p:cNvPr id="4" name="Улыбающееся лицо 3"/>
          <p:cNvSpPr/>
          <p:nvPr/>
        </p:nvSpPr>
        <p:spPr bwMode="auto">
          <a:xfrm>
            <a:off x="971600" y="692696"/>
            <a:ext cx="2376264" cy="2592288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2000"/>
              </a:solidFill>
            </a:endParaRPr>
          </a:p>
        </p:txBody>
      </p:sp>
      <p:sp>
        <p:nvSpPr>
          <p:cNvPr id="6" name="Улыбающееся лицо 5"/>
          <p:cNvSpPr/>
          <p:nvPr/>
        </p:nvSpPr>
        <p:spPr bwMode="auto">
          <a:xfrm>
            <a:off x="5712260" y="728647"/>
            <a:ext cx="2376264" cy="2592288"/>
          </a:xfrm>
          <a:prstGeom prst="smileyFace">
            <a:avLst>
              <a:gd name="adj" fmla="val 80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2000"/>
              </a:solidFill>
            </a:endParaRPr>
          </a:p>
        </p:txBody>
      </p:sp>
      <p:sp>
        <p:nvSpPr>
          <p:cNvPr id="7" name="Улыбающееся лицо 6"/>
          <p:cNvSpPr/>
          <p:nvPr/>
        </p:nvSpPr>
        <p:spPr bwMode="auto">
          <a:xfrm>
            <a:off x="3635896" y="3299832"/>
            <a:ext cx="2376264" cy="2592288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2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1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496944" cy="477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Создание документов 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в текстовых редакторах.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51520" y="6021288"/>
            <a:ext cx="8715436" cy="428604"/>
            <a:chOff x="228600" y="6005514"/>
            <a:chExt cx="8715436" cy="428604"/>
          </a:xfrm>
        </p:grpSpPr>
        <p:sp>
          <p:nvSpPr>
            <p:cNvPr id="6" name="TextBox 4"/>
            <p:cNvSpPr txBox="1"/>
            <p:nvPr/>
          </p:nvSpPr>
          <p:spPr>
            <a:xfrm>
              <a:off x="228600" y="6081714"/>
              <a:ext cx="8715436" cy="26161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100" dirty="0" smtClean="0"/>
                <a:t>Помаскин Юрий Иванович МБОУ СОШ №5 г. </a:t>
              </a:r>
              <a:r>
                <a:rPr lang="ru-RU" sz="1100" dirty="0" err="1" smtClean="0"/>
                <a:t>Кимовск</a:t>
              </a:r>
              <a:r>
                <a:rPr lang="ru-RU" sz="1100" dirty="0" smtClean="0"/>
                <a:t>  </a:t>
              </a:r>
              <a:r>
                <a:rPr lang="en-US" sz="1100" dirty="0" smtClean="0"/>
                <a:t>   </a:t>
              </a:r>
              <a:r>
                <a:rPr lang="en-US" sz="1100" dirty="0" smtClean="0">
                  <a:solidFill>
                    <a:schemeClr val="bg1"/>
                  </a:solidFill>
                </a:rPr>
                <a:t>                                                                                           </a:t>
              </a:r>
              <a:r>
                <a:rPr lang="en-US" sz="1100" dirty="0" smtClean="0">
                  <a:solidFill>
                    <a:schemeClr val="bg1"/>
                  </a:solidFill>
                  <a:hlinkClick r:id="rId3"/>
                </a:rPr>
                <a:t>yuri_pomaskin@mail.ru</a:t>
              </a:r>
              <a:r>
                <a:rPr lang="en-US" sz="1100" dirty="0" smtClean="0">
                  <a:solidFill>
                    <a:schemeClr val="bg1"/>
                  </a:solidFill>
                </a:rPr>
                <a:t> </a:t>
              </a:r>
              <a:endParaRPr lang="ru-RU" sz="1100" dirty="0">
                <a:solidFill>
                  <a:schemeClr val="bg1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343400" y="6005514"/>
              <a:ext cx="500066" cy="428604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8" name="Рисунок 7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4538127" y="6039387"/>
              <a:ext cx="148193" cy="385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330245"/>
            <a:ext cx="727280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Текстовый документ.</a:t>
            </a:r>
          </a:p>
          <a:p>
            <a:pPr algn="ctr"/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Создание документа в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текстовом редакторе.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421" y="332656"/>
            <a:ext cx="339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Ключевые слова урока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C09B-AE5A-466B-9F03-EA2D6015DA49}" type="slidenum">
              <a:rPr lang="ru-RU" altLang="ru-RU" smtClean="0">
                <a:solidFill>
                  <a:srgbClr val="2783DF"/>
                </a:solidFill>
              </a:rPr>
              <a:pPr/>
              <a:t>6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7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3601" y="836712"/>
            <a:ext cx="8418879" cy="30777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Задачи урока:</a:t>
            </a:r>
          </a:p>
          <a:p>
            <a:pPr marL="457200" indent="-457200">
              <a:buFontTx/>
              <a:buChar char="-"/>
            </a:pP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Повторить основные возможности  текстового редактора,</a:t>
            </a:r>
          </a:p>
          <a:p>
            <a:pPr marL="457200" indent="-457200" algn="ctr">
              <a:buFontTx/>
              <a:buChar char="-"/>
            </a:pPr>
            <a:r>
              <a:rPr lang="ru-RU" sz="28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Научиться  создавать текстовые документы в ТР,</a:t>
            </a:r>
          </a:p>
          <a:p>
            <a:pPr marL="457200" indent="-457200" algn="ctr">
              <a:buFontTx/>
              <a:buChar char="-"/>
            </a:pP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Форматировать и редактировать  текстовые документы.</a:t>
            </a:r>
            <a:r>
              <a:rPr lang="ru-RU" sz="28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 </a:t>
            </a:r>
            <a:endParaRPr lang="ru-RU" sz="28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3C09B-AE5A-466B-9F03-EA2D6015DA49}" type="slidenum">
              <a:rPr lang="ru-RU" altLang="ru-RU" smtClean="0">
                <a:solidFill>
                  <a:srgbClr val="2783DF"/>
                </a:solidFill>
              </a:rPr>
              <a:pPr/>
              <a:t>7</a:t>
            </a:fld>
            <a:endParaRPr lang="ru-RU" altLang="ru-RU" dirty="0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39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>
                <a:latin typeface="Arial Black" pitchFamily="34" charset="0"/>
              </a:rPr>
              <a:t>ПЕРВЫЕ</a:t>
            </a:r>
            <a:br>
              <a:rPr lang="ru-RU" altLang="ru-RU" sz="3600" b="1">
                <a:latin typeface="Arial Black" pitchFamily="34" charset="0"/>
              </a:rPr>
            </a:br>
            <a:r>
              <a:rPr lang="ru-RU" altLang="ru-RU" sz="3600" b="1">
                <a:latin typeface="Arial Black" pitchFamily="34" charset="0"/>
              </a:rPr>
              <a:t>ДОКУМЕНТЫ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060575"/>
            <a:ext cx="7772400" cy="4464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800" b="1"/>
              <a:t>Документы и книги                                            в старину писали                                    вручную, поэтому они и называются   				</a:t>
            </a:r>
            <a:r>
              <a:rPr lang="ru-RU" altLang="ru-RU" sz="2800" b="1" i="1"/>
              <a:t>рукописями.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ru-RU" altLang="ru-RU" sz="2800" b="1" i="1"/>
          </a:p>
          <a:p>
            <a:pPr>
              <a:lnSpc>
                <a:spcPct val="80000"/>
              </a:lnSpc>
            </a:pPr>
            <a:r>
              <a:rPr lang="ru-RU" altLang="ru-RU" sz="2800" b="1"/>
              <a:t>Бумаги на Руси не было. Люди для письма пользовались пергаментом из кожи животных и берестой.</a:t>
            </a:r>
          </a:p>
          <a:p>
            <a:pPr>
              <a:lnSpc>
                <a:spcPct val="80000"/>
              </a:lnSpc>
            </a:pPr>
            <a:endParaRPr lang="ru-RU" altLang="ru-RU" sz="2800" b="1"/>
          </a:p>
          <a:p>
            <a:pPr>
              <a:lnSpc>
                <a:spcPct val="80000"/>
              </a:lnSpc>
            </a:pPr>
            <a:r>
              <a:rPr lang="ru-RU" altLang="ru-RU" sz="2800" b="1"/>
              <a:t>Писали на пергаменте перьями и очищенными в виде пера тростинками.</a:t>
            </a:r>
            <a:r>
              <a:rPr lang="ru-RU" altLang="ru-RU" sz="2800"/>
              <a:t> </a:t>
            </a:r>
          </a:p>
        </p:txBody>
      </p:sp>
      <p:pic>
        <p:nvPicPr>
          <p:cNvPr id="54276" name="Picture 4" descr="сканирование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49275"/>
            <a:ext cx="3736975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E1E-903C-46A4-8A7F-5B38DB003E00}" type="slidenum">
              <a:rPr lang="ru-RU" altLang="ru-RU" smtClean="0">
                <a:solidFill>
                  <a:srgbClr val="2783DF"/>
                </a:solidFill>
              </a:rPr>
              <a:pPr/>
              <a:t>8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86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852738"/>
            <a:ext cx="7772400" cy="3090862"/>
          </a:xfrm>
        </p:spPr>
        <p:txBody>
          <a:bodyPr/>
          <a:lstStyle/>
          <a:p>
            <a:r>
              <a:rPr lang="ru-RU" altLang="ru-RU"/>
              <a:t> </a:t>
            </a:r>
            <a:r>
              <a:rPr lang="ru-RU" altLang="ru-RU" sz="2800" b="1"/>
              <a:t>Рукописи помещали в специально отведенные места – библиотеки и архивы, которые находились в монастырях и церквях.</a:t>
            </a:r>
            <a:r>
              <a:rPr lang="ru-RU" altLang="ru-RU"/>
              <a:t> </a:t>
            </a:r>
          </a:p>
          <a:p>
            <a:r>
              <a:rPr lang="ru-RU" altLang="ru-RU" sz="2800" b="1"/>
              <a:t>Самыми образованными людьми считались монахи. </a:t>
            </a:r>
          </a:p>
        </p:txBody>
      </p:sp>
      <p:pic>
        <p:nvPicPr>
          <p:cNvPr id="52228" name="Picture 4" descr="архи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7777163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DAE1E-903C-46A4-8A7F-5B38DB003E00}" type="slidenum">
              <a:rPr lang="ru-RU" altLang="ru-RU" smtClean="0">
                <a:solidFill>
                  <a:srgbClr val="2783DF"/>
                </a:solidFill>
              </a:rPr>
              <a:pPr/>
              <a:t>9</a:t>
            </a:fld>
            <a:endParaRPr lang="ru-RU" altLang="ru-RU">
              <a:solidFill>
                <a:srgbClr val="2783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76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традь">
  <a:themeElements>
    <a:clrScheme name="Тетрадь 5">
      <a:dk1>
        <a:srgbClr val="402000"/>
      </a:dk1>
      <a:lt1>
        <a:srgbClr val="FBFAE2"/>
      </a:lt1>
      <a:dk2>
        <a:srgbClr val="996633"/>
      </a:dk2>
      <a:lt2>
        <a:srgbClr val="2783DF"/>
      </a:lt2>
      <a:accent1>
        <a:srgbClr val="CE9964"/>
      </a:accent1>
      <a:accent2>
        <a:srgbClr val="CD3333"/>
      </a:accent2>
      <a:accent3>
        <a:srgbClr val="FDFCEE"/>
      </a:accent3>
      <a:accent4>
        <a:srgbClr val="351A00"/>
      </a:accent4>
      <a:accent5>
        <a:srgbClr val="E3CAB8"/>
      </a:accent5>
      <a:accent6>
        <a:srgbClr val="BA2D2D"/>
      </a:accent6>
      <a:hlink>
        <a:srgbClr val="9A7F32"/>
      </a:hlink>
      <a:folHlink>
        <a:srgbClr val="ECA07A"/>
      </a:folHlink>
    </a:clrScheme>
    <a:fontScheme name="Тетрад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традь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5">
        <a:dk1>
          <a:srgbClr val="402000"/>
        </a:dk1>
        <a:lt1>
          <a:srgbClr val="FBFAE2"/>
        </a:lt1>
        <a:dk2>
          <a:srgbClr val="996633"/>
        </a:dk2>
        <a:lt2>
          <a:srgbClr val="2783DF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6">
        <a:dk1>
          <a:srgbClr val="402000"/>
        </a:dk1>
        <a:lt1>
          <a:srgbClr val="FFFFFF"/>
        </a:lt1>
        <a:dk2>
          <a:srgbClr val="669900"/>
        </a:dk2>
        <a:lt2>
          <a:srgbClr val="83CE38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7">
        <a:dk1>
          <a:srgbClr val="402000"/>
        </a:dk1>
        <a:lt1>
          <a:srgbClr val="F0F5E9"/>
        </a:lt1>
        <a:dk2>
          <a:srgbClr val="CCFF33"/>
        </a:dk2>
        <a:lt2>
          <a:srgbClr val="2783DF"/>
        </a:lt2>
        <a:accent1>
          <a:srgbClr val="CE9964"/>
        </a:accent1>
        <a:accent2>
          <a:srgbClr val="CD3333"/>
        </a:accent2>
        <a:accent3>
          <a:srgbClr val="F6F9F2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8">
        <a:dk1>
          <a:srgbClr val="402000"/>
        </a:dk1>
        <a:lt1>
          <a:srgbClr val="F0F5E9"/>
        </a:lt1>
        <a:dk2>
          <a:srgbClr val="CCFF33"/>
        </a:dk2>
        <a:lt2>
          <a:srgbClr val="2783DF"/>
        </a:lt2>
        <a:accent1>
          <a:srgbClr val="56E0B9"/>
        </a:accent1>
        <a:accent2>
          <a:srgbClr val="CD3333"/>
        </a:accent2>
        <a:accent3>
          <a:srgbClr val="F6F9F2"/>
        </a:accent3>
        <a:accent4>
          <a:srgbClr val="351A00"/>
        </a:accent4>
        <a:accent5>
          <a:srgbClr val="B4EDD9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традь">
  <a:themeElements>
    <a:clrScheme name="Тетрадь 5">
      <a:dk1>
        <a:srgbClr val="402000"/>
      </a:dk1>
      <a:lt1>
        <a:srgbClr val="FBFAE2"/>
      </a:lt1>
      <a:dk2>
        <a:srgbClr val="996633"/>
      </a:dk2>
      <a:lt2>
        <a:srgbClr val="2783DF"/>
      </a:lt2>
      <a:accent1>
        <a:srgbClr val="CE9964"/>
      </a:accent1>
      <a:accent2>
        <a:srgbClr val="CD3333"/>
      </a:accent2>
      <a:accent3>
        <a:srgbClr val="FDFCEE"/>
      </a:accent3>
      <a:accent4>
        <a:srgbClr val="351A00"/>
      </a:accent4>
      <a:accent5>
        <a:srgbClr val="E3CAB8"/>
      </a:accent5>
      <a:accent6>
        <a:srgbClr val="BA2D2D"/>
      </a:accent6>
      <a:hlink>
        <a:srgbClr val="9A7F32"/>
      </a:hlink>
      <a:folHlink>
        <a:srgbClr val="ECA07A"/>
      </a:folHlink>
    </a:clrScheme>
    <a:fontScheme name="Тетрад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традь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5">
        <a:dk1>
          <a:srgbClr val="402000"/>
        </a:dk1>
        <a:lt1>
          <a:srgbClr val="FBFAE2"/>
        </a:lt1>
        <a:dk2>
          <a:srgbClr val="996633"/>
        </a:dk2>
        <a:lt2>
          <a:srgbClr val="2783DF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6">
        <a:dk1>
          <a:srgbClr val="402000"/>
        </a:dk1>
        <a:lt1>
          <a:srgbClr val="FFFFFF"/>
        </a:lt1>
        <a:dk2>
          <a:srgbClr val="669900"/>
        </a:dk2>
        <a:lt2>
          <a:srgbClr val="83CE38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7">
        <a:dk1>
          <a:srgbClr val="402000"/>
        </a:dk1>
        <a:lt1>
          <a:srgbClr val="F0F5E9"/>
        </a:lt1>
        <a:dk2>
          <a:srgbClr val="CCFF33"/>
        </a:dk2>
        <a:lt2>
          <a:srgbClr val="2783DF"/>
        </a:lt2>
        <a:accent1>
          <a:srgbClr val="CE9964"/>
        </a:accent1>
        <a:accent2>
          <a:srgbClr val="CD3333"/>
        </a:accent2>
        <a:accent3>
          <a:srgbClr val="F6F9F2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8">
        <a:dk1>
          <a:srgbClr val="402000"/>
        </a:dk1>
        <a:lt1>
          <a:srgbClr val="F0F5E9"/>
        </a:lt1>
        <a:dk2>
          <a:srgbClr val="CCFF33"/>
        </a:dk2>
        <a:lt2>
          <a:srgbClr val="2783DF"/>
        </a:lt2>
        <a:accent1>
          <a:srgbClr val="56E0B9"/>
        </a:accent1>
        <a:accent2>
          <a:srgbClr val="CD3333"/>
        </a:accent2>
        <a:accent3>
          <a:srgbClr val="F6F9F2"/>
        </a:accent3>
        <a:accent4>
          <a:srgbClr val="351A00"/>
        </a:accent4>
        <a:accent5>
          <a:srgbClr val="B4EDD9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традь">
  <a:themeElements>
    <a:clrScheme name="Тетрадь 5">
      <a:dk1>
        <a:srgbClr val="402000"/>
      </a:dk1>
      <a:lt1>
        <a:srgbClr val="FBFAE2"/>
      </a:lt1>
      <a:dk2>
        <a:srgbClr val="996633"/>
      </a:dk2>
      <a:lt2>
        <a:srgbClr val="2783DF"/>
      </a:lt2>
      <a:accent1>
        <a:srgbClr val="CE9964"/>
      </a:accent1>
      <a:accent2>
        <a:srgbClr val="CD3333"/>
      </a:accent2>
      <a:accent3>
        <a:srgbClr val="FDFCEE"/>
      </a:accent3>
      <a:accent4>
        <a:srgbClr val="351A00"/>
      </a:accent4>
      <a:accent5>
        <a:srgbClr val="E3CAB8"/>
      </a:accent5>
      <a:accent6>
        <a:srgbClr val="BA2D2D"/>
      </a:accent6>
      <a:hlink>
        <a:srgbClr val="9A7F32"/>
      </a:hlink>
      <a:folHlink>
        <a:srgbClr val="ECA07A"/>
      </a:folHlink>
    </a:clrScheme>
    <a:fontScheme name="Тетрад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традь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5">
        <a:dk1>
          <a:srgbClr val="402000"/>
        </a:dk1>
        <a:lt1>
          <a:srgbClr val="FBFAE2"/>
        </a:lt1>
        <a:dk2>
          <a:srgbClr val="996633"/>
        </a:dk2>
        <a:lt2>
          <a:srgbClr val="2783DF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6">
        <a:dk1>
          <a:srgbClr val="402000"/>
        </a:dk1>
        <a:lt1>
          <a:srgbClr val="FFFFFF"/>
        </a:lt1>
        <a:dk2>
          <a:srgbClr val="669900"/>
        </a:dk2>
        <a:lt2>
          <a:srgbClr val="83CE38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7">
        <a:dk1>
          <a:srgbClr val="402000"/>
        </a:dk1>
        <a:lt1>
          <a:srgbClr val="F0F5E9"/>
        </a:lt1>
        <a:dk2>
          <a:srgbClr val="CCFF33"/>
        </a:dk2>
        <a:lt2>
          <a:srgbClr val="2783DF"/>
        </a:lt2>
        <a:accent1>
          <a:srgbClr val="CE9964"/>
        </a:accent1>
        <a:accent2>
          <a:srgbClr val="CD3333"/>
        </a:accent2>
        <a:accent3>
          <a:srgbClr val="F6F9F2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8">
        <a:dk1>
          <a:srgbClr val="402000"/>
        </a:dk1>
        <a:lt1>
          <a:srgbClr val="F0F5E9"/>
        </a:lt1>
        <a:dk2>
          <a:srgbClr val="CCFF33"/>
        </a:dk2>
        <a:lt2>
          <a:srgbClr val="2783DF"/>
        </a:lt2>
        <a:accent1>
          <a:srgbClr val="56E0B9"/>
        </a:accent1>
        <a:accent2>
          <a:srgbClr val="CD3333"/>
        </a:accent2>
        <a:accent3>
          <a:srgbClr val="F6F9F2"/>
        </a:accent3>
        <a:accent4>
          <a:srgbClr val="351A00"/>
        </a:accent4>
        <a:accent5>
          <a:srgbClr val="B4EDD9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Тетрадь">
  <a:themeElements>
    <a:clrScheme name="Тетрадь 5">
      <a:dk1>
        <a:srgbClr val="402000"/>
      </a:dk1>
      <a:lt1>
        <a:srgbClr val="FBFAE2"/>
      </a:lt1>
      <a:dk2>
        <a:srgbClr val="996633"/>
      </a:dk2>
      <a:lt2>
        <a:srgbClr val="2783DF"/>
      </a:lt2>
      <a:accent1>
        <a:srgbClr val="CE9964"/>
      </a:accent1>
      <a:accent2>
        <a:srgbClr val="CD3333"/>
      </a:accent2>
      <a:accent3>
        <a:srgbClr val="FDFCEE"/>
      </a:accent3>
      <a:accent4>
        <a:srgbClr val="351A00"/>
      </a:accent4>
      <a:accent5>
        <a:srgbClr val="E3CAB8"/>
      </a:accent5>
      <a:accent6>
        <a:srgbClr val="BA2D2D"/>
      </a:accent6>
      <a:hlink>
        <a:srgbClr val="9A7F32"/>
      </a:hlink>
      <a:folHlink>
        <a:srgbClr val="ECA07A"/>
      </a:folHlink>
    </a:clrScheme>
    <a:fontScheme name="Тетрад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традь 1">
        <a:dk1>
          <a:srgbClr val="402000"/>
        </a:dk1>
        <a:lt1>
          <a:srgbClr val="FBFAE2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2">
        <a:dk1>
          <a:srgbClr val="402000"/>
        </a:dk1>
        <a:lt1>
          <a:srgbClr val="FFFFFF"/>
        </a:lt1>
        <a:dk2>
          <a:srgbClr val="996633"/>
        </a:dk2>
        <a:lt2>
          <a:srgbClr val="A08366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4">
        <a:dk1>
          <a:srgbClr val="1C1C1C"/>
        </a:dk1>
        <a:lt1>
          <a:srgbClr val="FFFFFF"/>
        </a:lt1>
        <a:dk2>
          <a:srgbClr val="000066"/>
        </a:dk2>
        <a:lt2>
          <a:srgbClr val="666699"/>
        </a:lt2>
        <a:accent1>
          <a:srgbClr val="FF5050"/>
        </a:accent1>
        <a:accent2>
          <a:srgbClr val="009999"/>
        </a:accent2>
        <a:accent3>
          <a:srgbClr val="FFFFFF"/>
        </a:accent3>
        <a:accent4>
          <a:srgbClr val="161616"/>
        </a:accent4>
        <a:accent5>
          <a:srgbClr val="FFB3B3"/>
        </a:accent5>
        <a:accent6>
          <a:srgbClr val="008A8A"/>
        </a:accent6>
        <a:hlink>
          <a:srgbClr val="3366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5">
        <a:dk1>
          <a:srgbClr val="402000"/>
        </a:dk1>
        <a:lt1>
          <a:srgbClr val="FBFAE2"/>
        </a:lt1>
        <a:dk2>
          <a:srgbClr val="996633"/>
        </a:dk2>
        <a:lt2>
          <a:srgbClr val="2783DF"/>
        </a:lt2>
        <a:accent1>
          <a:srgbClr val="CE9964"/>
        </a:accent1>
        <a:accent2>
          <a:srgbClr val="CD3333"/>
        </a:accent2>
        <a:accent3>
          <a:srgbClr val="FDFCEE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6">
        <a:dk1>
          <a:srgbClr val="402000"/>
        </a:dk1>
        <a:lt1>
          <a:srgbClr val="FFFFFF"/>
        </a:lt1>
        <a:dk2>
          <a:srgbClr val="669900"/>
        </a:dk2>
        <a:lt2>
          <a:srgbClr val="83CE38"/>
        </a:lt2>
        <a:accent1>
          <a:srgbClr val="CE9964"/>
        </a:accent1>
        <a:accent2>
          <a:srgbClr val="CD3333"/>
        </a:accent2>
        <a:accent3>
          <a:srgbClr val="FFFFFF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7">
        <a:dk1>
          <a:srgbClr val="402000"/>
        </a:dk1>
        <a:lt1>
          <a:srgbClr val="F0F5E9"/>
        </a:lt1>
        <a:dk2>
          <a:srgbClr val="CCFF33"/>
        </a:dk2>
        <a:lt2>
          <a:srgbClr val="2783DF"/>
        </a:lt2>
        <a:accent1>
          <a:srgbClr val="CE9964"/>
        </a:accent1>
        <a:accent2>
          <a:srgbClr val="CD3333"/>
        </a:accent2>
        <a:accent3>
          <a:srgbClr val="F6F9F2"/>
        </a:accent3>
        <a:accent4>
          <a:srgbClr val="351A00"/>
        </a:accent4>
        <a:accent5>
          <a:srgbClr val="E3CAB8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традь 8">
        <a:dk1>
          <a:srgbClr val="402000"/>
        </a:dk1>
        <a:lt1>
          <a:srgbClr val="F0F5E9"/>
        </a:lt1>
        <a:dk2>
          <a:srgbClr val="CCFF33"/>
        </a:dk2>
        <a:lt2>
          <a:srgbClr val="2783DF"/>
        </a:lt2>
        <a:accent1>
          <a:srgbClr val="56E0B9"/>
        </a:accent1>
        <a:accent2>
          <a:srgbClr val="CD3333"/>
        </a:accent2>
        <a:accent3>
          <a:srgbClr val="F6F9F2"/>
        </a:accent3>
        <a:accent4>
          <a:srgbClr val="351A00"/>
        </a:accent4>
        <a:accent5>
          <a:srgbClr val="B4EDD9"/>
        </a:accent5>
        <a:accent6>
          <a:srgbClr val="BA2D2D"/>
        </a:accent6>
        <a:hlink>
          <a:srgbClr val="9A7F32"/>
        </a:hlink>
        <a:folHlink>
          <a:srgbClr val="ECA07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Тема Office">
  <a:themeElements>
    <a:clrScheme name="Другая 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E36C09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569</Words>
  <Application>Microsoft Office PowerPoint</Application>
  <PresentationFormat>Экран (4:3)</PresentationFormat>
  <Paragraphs>147</Paragraphs>
  <Slides>32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15</vt:i4>
      </vt:variant>
      <vt:variant>
        <vt:lpstr>Заголовки слайдов</vt:lpstr>
      </vt:variant>
      <vt:variant>
        <vt:i4>32</vt:i4>
      </vt:variant>
    </vt:vector>
  </HeadingPairs>
  <TitlesOfParts>
    <vt:vector size="47" baseType="lpstr">
      <vt:lpstr>Тема Office</vt:lpstr>
      <vt:lpstr>Тетрадь</vt:lpstr>
      <vt:lpstr>1_Тетрадь</vt:lpstr>
      <vt:lpstr>2_Тетрадь</vt:lpstr>
      <vt:lpstr>3_Тетрадь</vt:lpstr>
      <vt:lpstr>1_Тема Office</vt:lpstr>
      <vt:lpstr>Аспект</vt:lpstr>
      <vt:lpstr>1_Аспект</vt:lpstr>
      <vt:lpstr>2_Аспект</vt:lpstr>
      <vt:lpstr>Оформление по умолчанию</vt:lpstr>
      <vt:lpstr>1_Оформление по умолчанию</vt:lpstr>
      <vt:lpstr>2_Оформление по умолчанию</vt:lpstr>
      <vt:lpstr>3_Оформление по умолчанию</vt:lpstr>
      <vt:lpstr>Поток</vt:lpstr>
      <vt:lpstr>Воздушный поток</vt:lpstr>
      <vt:lpstr>Презентация PowerPoint</vt:lpstr>
      <vt:lpstr>Информатика важна для развития ума</vt:lpstr>
      <vt:lpstr>Презентация PowerPoint</vt:lpstr>
      <vt:lpstr>Презентация PowerPoint</vt:lpstr>
      <vt:lpstr>Создание документов  в текстовых редакторах.</vt:lpstr>
      <vt:lpstr>Презентация PowerPoint</vt:lpstr>
      <vt:lpstr>Презентация PowerPoint</vt:lpstr>
      <vt:lpstr>ПЕРВЫЕ ДОКУМЕНТЫ</vt:lpstr>
      <vt:lpstr>Презентация PowerPoint</vt:lpstr>
      <vt:lpstr>      ЛЕТОПИСЕЦ         НЕСТОР</vt:lpstr>
      <vt:lpstr>« Ради братии моих и ближних моих…» Иван Фёдоров.</vt:lpstr>
      <vt:lpstr>Печатный двор</vt:lpstr>
      <vt:lpstr>Презентация PowerPoint</vt:lpstr>
      <vt:lpstr>Презентация PowerPoint</vt:lpstr>
      <vt:lpstr>Текстовые редакторы</vt:lpstr>
      <vt:lpstr>Презентация PowerPoint</vt:lpstr>
      <vt:lpstr>Способы создания документов</vt:lpstr>
      <vt:lpstr>Способы создания документов</vt:lpstr>
      <vt:lpstr>Выбор параметров страниц</vt:lpstr>
      <vt:lpstr>Выбор параметров страницы</vt:lpstr>
      <vt:lpstr>Ввод текста</vt:lpstr>
      <vt:lpstr>Ввод и редактирование документа</vt:lpstr>
      <vt:lpstr>Форматирование документа</vt:lpstr>
      <vt:lpstr>Форматирование шрифта</vt:lpstr>
      <vt:lpstr>Форматирование шрифта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документов в текстовом редакторе</dc:title>
  <dc:creator>Юрий</dc:creator>
  <cp:lastModifiedBy>USER</cp:lastModifiedBy>
  <cp:revision>58</cp:revision>
  <dcterms:created xsi:type="dcterms:W3CDTF">2013-10-28T13:42:27Z</dcterms:created>
  <dcterms:modified xsi:type="dcterms:W3CDTF">2017-11-30T19:39:01Z</dcterms:modified>
</cp:coreProperties>
</file>