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3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25DB56-6E35-4FC2-B6BC-BFD6CD3BCD49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6F9B51-EF83-4EA2-89B2-961EFB17F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DB56-6E35-4FC2-B6BC-BFD6CD3BCD49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9B51-EF83-4EA2-89B2-961EFB17F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DB56-6E35-4FC2-B6BC-BFD6CD3BCD49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9B51-EF83-4EA2-89B2-961EFB17F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DB56-6E35-4FC2-B6BC-BFD6CD3BCD49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9B51-EF83-4EA2-89B2-961EFB17F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DB56-6E35-4FC2-B6BC-BFD6CD3BCD49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9B51-EF83-4EA2-89B2-961EFB17F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DB56-6E35-4FC2-B6BC-BFD6CD3BCD49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9B51-EF83-4EA2-89B2-961EFB17F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DB56-6E35-4FC2-B6BC-BFD6CD3BCD49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9B51-EF83-4EA2-89B2-961EFB17F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DB56-6E35-4FC2-B6BC-BFD6CD3BCD49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9B51-EF83-4EA2-89B2-961EFB17F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DB56-6E35-4FC2-B6BC-BFD6CD3BCD49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9B51-EF83-4EA2-89B2-961EFB17F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E25DB56-6E35-4FC2-B6BC-BFD6CD3BCD49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9B51-EF83-4EA2-89B2-961EFB17F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25DB56-6E35-4FC2-B6BC-BFD6CD3BCD49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6F9B51-EF83-4EA2-89B2-961EFB17F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E25DB56-6E35-4FC2-B6BC-BFD6CD3BCD49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D6F9B51-EF83-4EA2-89B2-961EFB17F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k.iro61.ru/monitor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0549" y="3212976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«Паспортизация школьных музеев </a:t>
            </a:r>
          </a:p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ведение регионального реестра </a:t>
            </a:r>
          </a:p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Ростовской области»</a:t>
            </a:r>
          </a:p>
        </p:txBody>
      </p:sp>
      <p:pic>
        <p:nvPicPr>
          <p:cNvPr id="1026" name="Picture 2" descr="C:\Users\User\Downloads\Ресурс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38112"/>
            <a:ext cx="2740224" cy="638736"/>
          </a:xfrm>
          <a:prstGeom prst="rect">
            <a:avLst/>
          </a:prstGeom>
          <a:noFill/>
        </p:spPr>
      </p:pic>
      <p:pic>
        <p:nvPicPr>
          <p:cNvPr id="1027" name="Picture 3" descr="C:\Users\User\Downloads\нацпроект+рмц цветны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412" y="693614"/>
            <a:ext cx="2171364" cy="969958"/>
          </a:xfrm>
          <a:prstGeom prst="rect">
            <a:avLst/>
          </a:prstGeom>
          <a:noFill/>
        </p:spPr>
      </p:pic>
      <p:pic>
        <p:nvPicPr>
          <p:cNvPr id="1028" name="Picture 4" descr="C:\Users\User\Downloads\glavna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615816"/>
            <a:ext cx="983501" cy="1017416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310170-C5F7-4F99-9DED-633AAAAEC0DB}"/>
              </a:ext>
            </a:extLst>
          </p:cNvPr>
          <p:cNvSpPr/>
          <p:nvPr/>
        </p:nvSpPr>
        <p:spPr>
          <a:xfrm>
            <a:off x="883857" y="2092880"/>
            <a:ext cx="7574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учреждение </a:t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дополнительного профессионального образования Ростовской области </a:t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«Институт развития образования»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571744"/>
            <a:ext cx="6715172" cy="857256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7704" y="2277807"/>
            <a:ext cx="6758006" cy="315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001024" y="2857496"/>
            <a:ext cx="714380" cy="142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6F40336-5905-434C-9CCA-F939E34FEFA5}"/>
              </a:ext>
            </a:extLst>
          </p:cNvPr>
          <p:cNvSpPr/>
          <p:nvPr/>
        </p:nvSpPr>
        <p:spPr>
          <a:xfrm>
            <a:off x="539552" y="836712"/>
            <a:ext cx="63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Платформа, на которой ранее располагался федеральный реестр школьных музеев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юныйтурист.рф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 доступна, но не поддерживается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88233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 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>
                <a:latin typeface="Arial Black" panose="020B0A04020102020204" pitchFamily="34" charset="0"/>
              </a:rPr>
              <a:t> </a:t>
            </a:r>
            <a:br>
              <a:rPr lang="ru-RU" sz="1600" dirty="0">
                <a:latin typeface="Arial Black" panose="020B0A04020102020204" pitchFamily="34" charset="0"/>
              </a:rPr>
            </a:br>
            <a:r>
              <a:rPr lang="ru-RU" sz="1600" dirty="0">
                <a:latin typeface="Arial Black" panose="020B0A04020102020204" pitchFamily="34" charset="0"/>
              </a:rPr>
              <a:t> </a:t>
            </a:r>
            <a:br>
              <a:rPr lang="ru-RU" sz="1600" dirty="0">
                <a:solidFill>
                  <a:srgbClr val="FF0000"/>
                </a:solidFill>
              </a:rPr>
            </a:br>
            <a:br>
              <a:rPr lang="ru-RU" sz="1600" dirty="0">
                <a:solidFill>
                  <a:srgbClr val="FF0000"/>
                </a:solidFill>
              </a:rPr>
            </a:b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endParaRPr lang="ru-RU" sz="1600" dirty="0"/>
          </a:p>
        </p:txBody>
      </p:sp>
      <p:pic>
        <p:nvPicPr>
          <p:cNvPr id="1027" name="Picture 3" descr="C:\Users\User\Desktop\музе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1119228"/>
            <a:ext cx="6967719" cy="152395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051720" y="5106291"/>
            <a:ext cx="67866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числе: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 о паспортизации школьных музеев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ссылка на региональный реестр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запись данного </a:t>
            </a:r>
            <a:r>
              <a:rPr lang="ru-RU" sz="16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вебинара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шк муз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058" y="3714752"/>
            <a:ext cx="8411049" cy="1285884"/>
          </a:xfrm>
          <a:prstGeom prst="rect">
            <a:avLst/>
          </a:prstGeom>
          <a:noFill/>
        </p:spPr>
      </p:pic>
      <p:cxnSp>
        <p:nvCxnSpPr>
          <p:cNvPr id="17" name="Shape 16"/>
          <p:cNvCxnSpPr/>
          <p:nvPr/>
        </p:nvCxnSpPr>
        <p:spPr>
          <a:xfrm rot="16200000" flipH="1">
            <a:off x="6215075" y="1857365"/>
            <a:ext cx="2714644" cy="2143142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D448B9-4255-4923-8230-063DC519F5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289" y="857236"/>
            <a:ext cx="1203612" cy="120361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A6D5B7C-272E-4D2E-98DA-4143C6AB0E0D}"/>
              </a:ext>
            </a:extLst>
          </p:cNvPr>
          <p:cNvSpPr/>
          <p:nvPr/>
        </p:nvSpPr>
        <p:spPr>
          <a:xfrm>
            <a:off x="323528" y="244929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информация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школьным музеям Ростовской области расположена на сайте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https://www.rmc61.ru/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594DB3-567D-4BFB-A50A-FCCA79AA4739}"/>
              </a:ext>
            </a:extLst>
          </p:cNvPr>
          <p:cNvSpPr/>
          <p:nvPr/>
        </p:nvSpPr>
        <p:spPr>
          <a:xfrm>
            <a:off x="500032" y="3132430"/>
            <a:ext cx="3819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«реестр школьных музеев»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4204"/>
            <a:ext cx="8229600" cy="230486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образовательные организации Ростовской области должны заполнить форму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73 «Региональный реестр школьных музеев»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личном кабинете образовательной организации на сайте ГАУ ДПО РО ИРО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https://lk.iro61.ru/monitoring/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User\Desktop\монитоин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928430"/>
            <a:ext cx="8324866" cy="1929462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885B2B-F4B6-4247-8684-F8E494A557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0162"/>
            <a:ext cx="1268760" cy="126876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63B33EC-9DC2-42C0-9985-F1E09A0A360A}"/>
              </a:ext>
            </a:extLst>
          </p:cNvPr>
          <p:cNvSpPr/>
          <p:nvPr/>
        </p:nvSpPr>
        <p:spPr>
          <a:xfrm>
            <a:off x="603600" y="248593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реестр </a:t>
            </a:r>
          </a:p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музеев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233556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размещения необходимой информации в личном кабинете, в том числе после прикрепления акта обследования музея муниципальной комиссией, образовательная организация направляет письмо (приложение 5) на адрес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schoolmuzey61@yandex.ru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4" y="274638"/>
            <a:ext cx="7901014" cy="108266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Паспортизация школьного музея</a:t>
            </a:r>
          </a:p>
        </p:txBody>
      </p:sp>
      <p:pic>
        <p:nvPicPr>
          <p:cNvPr id="3074" name="Picture 2" descr="C:\Users\User\Desktop\1679630704_e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714884"/>
            <a:ext cx="2667019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02110101053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28683"/>
            <a:ext cx="4625474" cy="1742995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6EF2175-26C8-478A-87B3-839C82A957D4}"/>
              </a:ext>
            </a:extLst>
          </p:cNvPr>
          <p:cNvSpPr/>
          <p:nvPr/>
        </p:nvSpPr>
        <p:spPr>
          <a:xfrm>
            <a:off x="1475656" y="2348880"/>
            <a:ext cx="7038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музеи, 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прошедшие </a:t>
            </a:r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паспортизацию и получившие соответствующее свидетельство, 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</a:t>
            </a:r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паспортизацию 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проходят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размещения необходимой информации в личном кабинете образовательная организация направляет письмо (приложение 5) на адрес: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schoolmuzey61@yandex.ru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1679630704_e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000636"/>
            <a:ext cx="2000264" cy="1500198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C3EEDBD-F99D-456D-8E6D-0314281AE890}"/>
              </a:ext>
            </a:extLst>
          </p:cNvPr>
          <p:cNvSpPr/>
          <p:nvPr/>
        </p:nvSpPr>
        <p:spPr>
          <a:xfrm>
            <a:off x="683568" y="664619"/>
            <a:ext cx="6523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музейного уголка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57232"/>
            <a:ext cx="7758138" cy="2786082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Свидетельства о паспортизации                  и сертификаты музейных уголков будут высылаться на электронную почту, указанную в форме 73. </a:t>
            </a:r>
          </a:p>
          <a:p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Рассылка будет осуществляться раз в две недели.</a:t>
            </a:r>
          </a:p>
        </p:txBody>
      </p:sp>
      <p:pic>
        <p:nvPicPr>
          <p:cNvPr id="5122" name="Picture 2" descr="C:\Users\User\Desktop\tkrp3psnor6kz6rc1rwbboha6d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643314"/>
            <a:ext cx="3933831" cy="2429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28" y="2256208"/>
            <a:ext cx="8229600" cy="223342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Заполнение  регионального реестра, получение свидетельства   о паспортизации или сертификата музейного уголка не заменяет необходимости вносить данные в анкету на включение в федеральный реестр музеев образовательных организаций </a:t>
            </a:r>
          </a:p>
          <a:p>
            <a:pPr>
              <a:buNone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на сайте ВЦХТ по ссылке:</a:t>
            </a:r>
          </a:p>
          <a:p>
            <a:pPr algn="ctr">
              <a:buNone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https://forms.yandex.ru/cloud/6616bf5443f74f1801d87267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1265464683053bcdfd87dc41ce72d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74" y="247489"/>
            <a:ext cx="1928826" cy="1928826"/>
          </a:xfrm>
          <a:prstGeom prst="rect">
            <a:avLst/>
          </a:prstGeom>
          <a:noFill/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73B4311-A7BA-4AA1-9B8F-C7B7CA677B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18863"/>
            <a:ext cx="1576192" cy="1576192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090D137-BD12-458B-B25F-3227B6BA786D}"/>
              </a:ext>
            </a:extLst>
          </p:cNvPr>
          <p:cNvSpPr/>
          <p:nvPr/>
        </p:nvSpPr>
        <p:spPr>
          <a:xfrm>
            <a:off x="506988" y="764704"/>
            <a:ext cx="7901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музейного формирования </a:t>
            </a:r>
            <a:b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федеральный реестр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294</TotalTime>
  <Words>306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Презентация PowerPoint</vt:lpstr>
      <vt:lpstr>Презентация PowerPoint</vt:lpstr>
      <vt:lpstr>             </vt:lpstr>
      <vt:lpstr>Презентация PowerPoint</vt:lpstr>
      <vt:lpstr>Паспортизация школьного музея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Ростовской области «Институт развития образования»</dc:title>
  <dc:creator>User</dc:creator>
  <cp:lastModifiedBy>Sotrudnik</cp:lastModifiedBy>
  <cp:revision>28</cp:revision>
  <dcterms:created xsi:type="dcterms:W3CDTF">2024-11-27T09:47:37Z</dcterms:created>
  <dcterms:modified xsi:type="dcterms:W3CDTF">2024-11-28T08:23:45Z</dcterms:modified>
</cp:coreProperties>
</file>