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08822-8D9E-45F6-898C-05EE3E13E6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8583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D0DDC-0960-40FF-B1A6-DE48F1C255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744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5F230-032D-4548-951D-072C5B734B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332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3E539-0349-4875-BFFE-5D1AF92D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212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32F06-A57E-4542-A5E2-0F59E90C41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3311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72627-21A0-4F7A-B107-D65783AB9D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540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A5D24-24C0-413A-855F-A6C675BD9C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617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F233-AB1E-40C6-BB3E-3771801848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124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32B9C-3D86-4200-9951-2F13957613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084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9BF93-CF46-4415-8D33-CAF3822532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403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AF4E3-B842-4A9B-8347-CEB98E847F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876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C5706A-D337-4A30-8452-3453FD37F69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andex.ru/images/search?source=wiz&amp;text=%D1%84%D0%BE%D1%82%D0%BE%20%D0%BC%20%D0%BF%20%D1%89%D0%B5%D1%82%D0%B8%D0%BD%D0%B8%D0%BD%D0%B0&amp;noreask=1&amp;img_url=http://raeliceum.ru/images/img05.jpg&amp;pos=10&amp;rpt=simage&amp;lr=3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93305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4274" name="Picture 2" descr="http://www.cirota.ru/forum/images/111/1119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7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667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734481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 </a:t>
            </a:r>
            <a:r>
              <a:rPr lang="ru-RU" sz="3600" b="1" dirty="0">
                <a:solidFill>
                  <a:srgbClr val="FF0000"/>
                </a:solidFill>
              </a:rPr>
              <a:t>модели технологии «погружения»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sz="3200" dirty="0" smtClean="0"/>
              <a:t>достигается </a:t>
            </a:r>
            <a:r>
              <a:rPr lang="ru-RU" sz="3200" dirty="0"/>
              <a:t>целостное усвоение содержания,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sz="3200" dirty="0" smtClean="0"/>
              <a:t>активизируется </a:t>
            </a:r>
            <a:r>
              <a:rPr lang="ru-RU" sz="3200" dirty="0"/>
              <a:t>познавательная деятельность учащихся,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sz="3200" dirty="0"/>
              <a:t>успеш­но развиваются их познавательные интересы, </a:t>
            </a:r>
          </a:p>
          <a:p>
            <a:pPr lvl="0"/>
            <a:r>
              <a:rPr lang="ru-RU" sz="3200" dirty="0" smtClean="0"/>
              <a:t>кроме </a:t>
            </a:r>
            <a:r>
              <a:rPr lang="ru-RU" sz="3200" dirty="0"/>
              <a:t>того, она вполне вписы­вается в классно-урочную систему школы и не требует каких-либо радикальных изменений.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34761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70209_083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" y="155679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042" y="116632"/>
            <a:ext cx="772942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физики по теме: 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Реактиное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движение. Ракеты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819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70209_090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960422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56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170209_0951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 b="30621"/>
          <a:stretch/>
        </p:blipFill>
        <p:spPr bwMode="auto">
          <a:xfrm>
            <a:off x="669060" y="1654444"/>
            <a:ext cx="3857625" cy="40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20170209_0951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29266"/>
          <a:stretch/>
        </p:blipFill>
        <p:spPr bwMode="auto">
          <a:xfrm>
            <a:off x="4812355" y="1426995"/>
            <a:ext cx="3857625" cy="43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71" y="188640"/>
            <a:ext cx="86312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информатики по теме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«Космос и ИКТ»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367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0209_1038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3"/>
          <a:stretch/>
        </p:blipFill>
        <p:spPr bwMode="auto">
          <a:xfrm>
            <a:off x="539553" y="404663"/>
            <a:ext cx="8897494" cy="62259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170209_111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19831" b="10148"/>
          <a:stretch/>
        </p:blipFill>
        <p:spPr bwMode="auto">
          <a:xfrm>
            <a:off x="1631199" y="2207425"/>
            <a:ext cx="6323308" cy="4621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0"/>
            <a:ext cx="56886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химии по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теме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«Химия космоса»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81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50100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0418" name="Picture 2" descr="http://img10.proshkolu.ru/content/media/pic/std/4000000/3579000/3578456-fe0f14ece7e22f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82683" y="1196752"/>
            <a:ext cx="7178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44184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4509E-6 L 0.13385 -0.702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35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171400"/>
            <a:ext cx="9144000" cy="6859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 «погружения»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-171400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МБОУ Индустриальная СОШ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549170"/>
            <a:ext cx="704551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Презентацию подготовила зам. директора по УВР: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Ковалева И.Н.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319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Апробация модели погружения </a:t>
            </a:r>
            <a:r>
              <a:rPr lang="ru-RU" sz="4000" dirty="0" err="1"/>
              <a:t>М.П.Щетининым</a:t>
            </a:r>
            <a:endParaRPr lang="ru-RU" sz="4000" dirty="0"/>
          </a:p>
        </p:txBody>
      </p:sp>
      <p:pic>
        <p:nvPicPr>
          <p:cNvPr id="3" name="Рисунок 2" descr="Истоки эксперимента лежат в 80-х годах прошлого века, когда директор школы,..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5256" y="1323439"/>
            <a:ext cx="3336448" cy="347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4793175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1983 - 1985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гг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село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Зыбково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Онуфриевского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района Кировоградской области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1988 - 1994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гг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станица  Азовская Северского района Краснодарского края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3244334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Щетинин М.П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9764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39" y="1747829"/>
            <a:ext cx="74168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/>
              <a:t>погружение — это совместная активная работа учителя и учащихся;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/>
              <a:t>лучше и глубже усваиваются знания;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формируется </a:t>
            </a:r>
            <a:r>
              <a:rPr lang="ru-RU" sz="3200" dirty="0"/>
              <a:t>способность к  сотрудничеству, деловому общению;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/>
              <a:t>развивается чувство долга, ответственности, формируются лучшие черты характера</a:t>
            </a:r>
          </a:p>
          <a:p>
            <a:r>
              <a:rPr lang="ru-RU" sz="3200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2767" y="106722"/>
            <a:ext cx="77384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Достоинства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технологии погружения: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798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0087"/>
            <a:ext cx="7363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/>
              <a:t>серьёзное </a:t>
            </a:r>
            <a:r>
              <a:rPr lang="ru-RU" sz="3600" dirty="0"/>
              <a:t>отставание в освоении большого </a:t>
            </a:r>
            <a:r>
              <a:rPr lang="ru-RU" sz="3600" dirty="0" smtClean="0"/>
              <a:t>объёма материала </a:t>
            </a:r>
            <a:r>
              <a:rPr lang="ru-RU" sz="3600" dirty="0"/>
              <a:t>в связи с пропусками по болезни;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/>
              <a:t>отсутствие  </a:t>
            </a:r>
            <a:r>
              <a:rPr lang="ru-RU" sz="3600" dirty="0"/>
              <a:t>подходящих учебников;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63909" y="116632"/>
            <a:ext cx="64161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Недостатки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технологии погружения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493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310" y="1482374"/>
            <a:ext cx="78476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Ребята</a:t>
            </a:r>
            <a:r>
              <a:rPr lang="ru-RU" sz="3200" dirty="0"/>
              <a:t>, которые вырастают в атмосфере сотрудничества:</a:t>
            </a:r>
          </a:p>
          <a:p>
            <a:pPr lvl="0"/>
            <a:r>
              <a:rPr lang="ru-RU" sz="3200" dirty="0"/>
              <a:t>много и продуктивно думают;</a:t>
            </a:r>
          </a:p>
          <a:p>
            <a:pPr lvl="0"/>
            <a:r>
              <a:rPr lang="ru-RU" sz="3200" dirty="0"/>
              <a:t>легко могут объяснить материал другому;</a:t>
            </a:r>
          </a:p>
          <a:p>
            <a:pPr lvl="0"/>
            <a:r>
              <a:rPr lang="ru-RU" sz="3200" dirty="0"/>
              <a:t>коммуникабельны и организованы;</a:t>
            </a:r>
          </a:p>
          <a:p>
            <a:pPr lvl="0"/>
            <a:r>
              <a:rPr lang="ru-RU" sz="3200" dirty="0"/>
              <a:t>открыты для людей;</a:t>
            </a:r>
          </a:p>
          <a:p>
            <a:pPr lvl="0"/>
            <a:r>
              <a:rPr lang="ru-RU" sz="3200" dirty="0"/>
              <a:t>способны к любому творчеству;</a:t>
            </a:r>
          </a:p>
          <a:p>
            <a:pPr lvl="0"/>
            <a:r>
              <a:rPr lang="ru-RU" sz="3200" dirty="0"/>
              <a:t>обладают огромным чувством ответственности.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2707" y="22657"/>
            <a:ext cx="67048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Педагогика сотрудничества,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основа системы Щетинина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523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Особенность </a:t>
            </a:r>
            <a:r>
              <a:rPr lang="ru-RU" sz="2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урока-погружения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dirty="0"/>
              <a:t>- </a:t>
            </a:r>
            <a:r>
              <a:rPr lang="ru-RU" sz="4000" dirty="0"/>
              <a:t>строится на внушении, а не на убеждении. </a:t>
            </a:r>
          </a:p>
          <a:p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принципы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такой 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модели</a:t>
            </a:r>
            <a:r>
              <a:rPr lang="ru-RU" sz="4000" dirty="0" smtClean="0"/>
              <a:t>:</a:t>
            </a:r>
          </a:p>
          <a:p>
            <a:r>
              <a:rPr lang="ru-RU" sz="4000" dirty="0" smtClean="0"/>
              <a:t> удовольствие,  релаксация</a:t>
            </a:r>
            <a:r>
              <a:rPr lang="ru-RU" sz="4000" dirty="0"/>
              <a:t>, </a:t>
            </a:r>
          </a:p>
          <a:p>
            <a:r>
              <a:rPr lang="ru-RU" sz="4000" dirty="0"/>
              <a:t>единство сознания и подсознания, </a:t>
            </a:r>
          </a:p>
          <a:p>
            <a:r>
              <a:rPr lang="ru-RU" sz="4000" dirty="0"/>
              <a:t>двухстороння связь.</a:t>
            </a:r>
          </a:p>
        </p:txBody>
      </p:sp>
    </p:spTree>
    <p:extLst>
      <p:ext uri="{BB962C8B-B14F-4D97-AF65-F5344CB8AC3E}">
        <p14:creationId xmlns:p14="http://schemas.microsoft.com/office/powerpoint/2010/main" val="1930043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812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Компоненты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урока-погружения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b="1" dirty="0"/>
              <a:t>Активные формы обучения</a:t>
            </a:r>
            <a:r>
              <a:rPr lang="ru-RU" sz="4000" dirty="0"/>
              <a:t>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b="1" dirty="0"/>
              <a:t>Подача информации крупным блоком</a:t>
            </a:r>
            <a:r>
              <a:rPr lang="ru-RU" sz="4000" dirty="0"/>
              <a:t>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b="1" dirty="0"/>
              <a:t>Артистические средства</a:t>
            </a:r>
            <a:r>
              <a:rPr lang="ru-RU" sz="4000" dirty="0"/>
              <a:t>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b="1" dirty="0"/>
              <a:t>Контроль знаний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753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85324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Модели погружения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dirty="0"/>
              <a:t>Погружение в образ.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dirty="0" err="1"/>
              <a:t>Межпредметное</a:t>
            </a:r>
            <a:r>
              <a:rPr lang="ru-RU" sz="4000" dirty="0"/>
              <a:t>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dirty="0" err="1"/>
              <a:t>Метапредметное</a:t>
            </a:r>
            <a:r>
              <a:rPr lang="ru-RU" sz="4000" dirty="0"/>
              <a:t>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dirty="0"/>
              <a:t>Погружение в культуру.</a:t>
            </a:r>
          </a:p>
        </p:txBody>
      </p:sp>
    </p:spTree>
    <p:extLst>
      <p:ext uri="{BB962C8B-B14F-4D97-AF65-F5344CB8AC3E}">
        <p14:creationId xmlns:p14="http://schemas.microsoft.com/office/powerpoint/2010/main" val="83335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286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Технология «погружения»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«погружения»</dc:title>
  <dc:creator>USER</dc:creator>
  <cp:lastModifiedBy>USER</cp:lastModifiedBy>
  <cp:revision>10</cp:revision>
  <dcterms:created xsi:type="dcterms:W3CDTF">2017-02-17T17:59:15Z</dcterms:created>
  <dcterms:modified xsi:type="dcterms:W3CDTF">2017-02-18T06:19:54Z</dcterms:modified>
</cp:coreProperties>
</file>